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0"/>
  </p:notesMasterIdLst>
  <p:sldIdLst>
    <p:sldId id="295" r:id="rId5"/>
    <p:sldId id="261" r:id="rId6"/>
    <p:sldId id="292" r:id="rId7"/>
    <p:sldId id="275" r:id="rId8"/>
    <p:sldId id="273" r:id="rId9"/>
    <p:sldId id="274" r:id="rId10"/>
    <p:sldId id="270" r:id="rId11"/>
    <p:sldId id="276" r:id="rId12"/>
    <p:sldId id="283" r:id="rId13"/>
    <p:sldId id="280" r:id="rId14"/>
    <p:sldId id="281" r:id="rId15"/>
    <p:sldId id="294" r:id="rId16"/>
    <p:sldId id="286" r:id="rId17"/>
    <p:sldId id="290" r:id="rId18"/>
    <p:sldId id="29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595"/>
    <a:srgbClr val="73308A"/>
    <a:srgbClr val="00133A"/>
    <a:srgbClr val="00264C"/>
    <a:srgbClr val="802895"/>
    <a:srgbClr val="6F42C1"/>
    <a:srgbClr val="6610F2"/>
    <a:srgbClr val="007BFF"/>
    <a:srgbClr val="229DF3"/>
    <a:srgbClr val="AF1D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B04137-BA1A-407C-95C8-063ED15035F3}" v="1" dt="2022-06-06T16:30:06.480"/>
    <p1510:client id="{C7A170FA-97B9-6441-8010-3A555F469740}" v="57" dt="2022-04-28T20:12:58.5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04" autoAdjust="0"/>
    <p:restoredTop sz="96327"/>
  </p:normalViewPr>
  <p:slideViewPr>
    <p:cSldViewPr snapToGrid="0">
      <p:cViewPr varScale="1">
        <p:scale>
          <a:sx n="102" d="100"/>
          <a:sy n="102" d="100"/>
        </p:scale>
        <p:origin x="192" y="6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ander, Christie (RTG)" userId="S::christie.alexander@realogytitle.com::45a253d1-917a-4d5d-84a8-d845208757a6" providerId="AD" clId="Web-{1FB04137-BA1A-407C-95C8-063ED15035F3}"/>
    <pc:docChg chg="modSld">
      <pc:chgData name="Alexander, Christie (RTG)" userId="S::christie.alexander@realogytitle.com::45a253d1-917a-4d5d-84a8-d845208757a6" providerId="AD" clId="Web-{1FB04137-BA1A-407C-95C8-063ED15035F3}" dt="2022-06-06T16:30:06.480" v="0" actId="1076"/>
      <pc:docMkLst>
        <pc:docMk/>
      </pc:docMkLst>
      <pc:sldChg chg="modSp">
        <pc:chgData name="Alexander, Christie (RTG)" userId="S::christie.alexander@realogytitle.com::45a253d1-917a-4d5d-84a8-d845208757a6" providerId="AD" clId="Web-{1FB04137-BA1A-407C-95C8-063ED15035F3}" dt="2022-06-06T16:30:06.480" v="0" actId="1076"/>
        <pc:sldMkLst>
          <pc:docMk/>
          <pc:sldMk cId="2373149432" sldId="276"/>
        </pc:sldMkLst>
        <pc:grpChg chg="mod">
          <ac:chgData name="Alexander, Christie (RTG)" userId="S::christie.alexander@realogytitle.com::45a253d1-917a-4d5d-84a8-d845208757a6" providerId="AD" clId="Web-{1FB04137-BA1A-407C-95C8-063ED15035F3}" dt="2022-06-06T16:30:06.480" v="0" actId="1076"/>
          <ac:grpSpMkLst>
            <pc:docMk/>
            <pc:sldMk cId="2373149432" sldId="276"/>
            <ac:grpSpMk id="6" creationId="{03F480AF-B83D-417D-A538-A80DE7508819}"/>
          </ac:grpSpMkLst>
        </pc:grpChg>
      </pc:sldChg>
    </pc:docChg>
  </pc:docChgLst>
  <pc:docChgLst>
    <pc:chgData name="Armstrong, Ashley (RTG)" userId="456ef3b8-0f29-4d11-a6db-3bf42a663ee3" providerId="ADAL" clId="{C7A170FA-97B9-6441-8010-3A555F469740}"/>
    <pc:docChg chg="undo redo custSel addSld delSld modSld sldOrd modMainMaster">
      <pc:chgData name="Armstrong, Ashley (RTG)" userId="456ef3b8-0f29-4d11-a6db-3bf42a663ee3" providerId="ADAL" clId="{C7A170FA-97B9-6441-8010-3A555F469740}" dt="2022-04-28T20:12:58.588" v="1827"/>
      <pc:docMkLst>
        <pc:docMk/>
      </pc:docMkLst>
      <pc:sldChg chg="addSp delSp modSp add del mod">
        <pc:chgData name="Armstrong, Ashley (RTG)" userId="456ef3b8-0f29-4d11-a6db-3bf42a663ee3" providerId="ADAL" clId="{C7A170FA-97B9-6441-8010-3A555F469740}" dt="2022-04-28T17:42:00.835" v="1301" actId="2696"/>
        <pc:sldMkLst>
          <pc:docMk/>
          <pc:sldMk cId="1361754070" sldId="260"/>
        </pc:sldMkLst>
        <pc:spChg chg="mod">
          <ac:chgData name="Armstrong, Ashley (RTG)" userId="456ef3b8-0f29-4d11-a6db-3bf42a663ee3" providerId="ADAL" clId="{C7A170FA-97B9-6441-8010-3A555F469740}" dt="2022-04-28T13:07:47.912" v="615" actId="207"/>
          <ac:spMkLst>
            <pc:docMk/>
            <pc:sldMk cId="1361754070" sldId="260"/>
            <ac:spMk id="17" creationId="{915700EE-CAB2-4C62-8A0F-33B858766869}"/>
          </ac:spMkLst>
        </pc:spChg>
        <pc:spChg chg="add del mod">
          <ac:chgData name="Armstrong, Ashley (RTG)" userId="456ef3b8-0f29-4d11-a6db-3bf42a663ee3" providerId="ADAL" clId="{C7A170FA-97B9-6441-8010-3A555F469740}" dt="2022-04-28T17:25:21.114" v="822" actId="207"/>
          <ac:spMkLst>
            <pc:docMk/>
            <pc:sldMk cId="1361754070" sldId="260"/>
            <ac:spMk id="34" creationId="{F17442EA-BAA2-4A9D-A343-399B598D6CD6}"/>
          </ac:spMkLst>
        </pc:spChg>
        <pc:spChg chg="mod">
          <ac:chgData name="Armstrong, Ashley (RTG)" userId="456ef3b8-0f29-4d11-a6db-3bf42a663ee3" providerId="ADAL" clId="{C7A170FA-97B9-6441-8010-3A555F469740}" dt="2022-04-28T17:23:37.466" v="794" actId="207"/>
          <ac:spMkLst>
            <pc:docMk/>
            <pc:sldMk cId="1361754070" sldId="260"/>
            <ac:spMk id="35" creationId="{8836B22E-1167-4E07-AEF5-606864DF77C7}"/>
          </ac:spMkLst>
        </pc:spChg>
        <pc:grpChg chg="mod">
          <ac:chgData name="Armstrong, Ashley (RTG)" userId="456ef3b8-0f29-4d11-a6db-3bf42a663ee3" providerId="ADAL" clId="{C7A170FA-97B9-6441-8010-3A555F469740}" dt="2022-04-28T13:07:47.912" v="615" actId="207"/>
          <ac:grpSpMkLst>
            <pc:docMk/>
            <pc:sldMk cId="1361754070" sldId="260"/>
            <ac:grpSpMk id="24" creationId="{DB2FAD31-7444-4076-BC85-BB4649F9F568}"/>
          </ac:grpSpMkLst>
        </pc:grpChg>
        <pc:picChg chg="add mod">
          <ac:chgData name="Armstrong, Ashley (RTG)" userId="456ef3b8-0f29-4d11-a6db-3bf42a663ee3" providerId="ADAL" clId="{C7A170FA-97B9-6441-8010-3A555F469740}" dt="2022-04-28T17:25:15.622" v="821" actId="1037"/>
          <ac:picMkLst>
            <pc:docMk/>
            <pc:sldMk cId="1361754070" sldId="260"/>
            <ac:picMk id="3" creationId="{BB5DE950-8CE8-8B47-B304-AD9C8B945C20}"/>
          </ac:picMkLst>
        </pc:picChg>
        <pc:picChg chg="del mod">
          <ac:chgData name="Armstrong, Ashley (RTG)" userId="456ef3b8-0f29-4d11-a6db-3bf42a663ee3" providerId="ADAL" clId="{C7A170FA-97B9-6441-8010-3A555F469740}" dt="2022-04-28T17:24:48.544" v="813" actId="478"/>
          <ac:picMkLst>
            <pc:docMk/>
            <pc:sldMk cId="1361754070" sldId="260"/>
            <ac:picMk id="7" creationId="{1132D1FF-723B-40D9-8940-FD7446158FC3}"/>
          </ac:picMkLst>
        </pc:picChg>
        <pc:picChg chg="mod">
          <ac:chgData name="Armstrong, Ashley (RTG)" userId="456ef3b8-0f29-4d11-a6db-3bf42a663ee3" providerId="ADAL" clId="{C7A170FA-97B9-6441-8010-3A555F469740}" dt="2022-04-28T13:07:47.912" v="615" actId="207"/>
          <ac:picMkLst>
            <pc:docMk/>
            <pc:sldMk cId="1361754070" sldId="260"/>
            <ac:picMk id="21" creationId="{46D06ED2-A3AF-440D-B54A-EF66983FF2D0}"/>
          </ac:picMkLst>
        </pc:picChg>
      </pc:sldChg>
      <pc:sldChg chg="addSp delSp modSp add del mod chgLayout">
        <pc:chgData name="Armstrong, Ashley (RTG)" userId="456ef3b8-0f29-4d11-a6db-3bf42a663ee3" providerId="ADAL" clId="{C7A170FA-97B9-6441-8010-3A555F469740}" dt="2022-04-28T20:12:43.229" v="1821"/>
        <pc:sldMkLst>
          <pc:docMk/>
          <pc:sldMk cId="1264790416" sldId="261"/>
        </pc:sldMkLst>
        <pc:spChg chg="mod ord">
          <ac:chgData name="Armstrong, Ashley (RTG)" userId="456ef3b8-0f29-4d11-a6db-3bf42a663ee3" providerId="ADAL" clId="{C7A170FA-97B9-6441-8010-3A555F469740}" dt="2022-04-28T20:12:19.616" v="1818" actId="700"/>
          <ac:spMkLst>
            <pc:docMk/>
            <pc:sldMk cId="1264790416" sldId="261"/>
            <ac:spMk id="3" creationId="{5B4DBA91-CCD6-4118-A5E1-06EB0A55AB6F}"/>
          </ac:spMkLst>
        </pc:spChg>
        <pc:spChg chg="mod ord">
          <ac:chgData name="Armstrong, Ashley (RTG)" userId="456ef3b8-0f29-4d11-a6db-3bf42a663ee3" providerId="ADAL" clId="{C7A170FA-97B9-6441-8010-3A555F469740}" dt="2022-04-28T20:12:19.616" v="1818" actId="700"/>
          <ac:spMkLst>
            <pc:docMk/>
            <pc:sldMk cId="1264790416" sldId="261"/>
            <ac:spMk id="4" creationId="{220F5CA7-3ED7-46E2-82CA-96C19C02F92F}"/>
          </ac:spMkLst>
        </pc:spChg>
        <pc:spChg chg="mod">
          <ac:chgData name="Armstrong, Ashley (RTG)" userId="456ef3b8-0f29-4d11-a6db-3bf42a663ee3" providerId="ADAL" clId="{C7A170FA-97B9-6441-8010-3A555F469740}" dt="2022-04-28T17:20:17.853" v="748" actId="207"/>
          <ac:spMkLst>
            <pc:docMk/>
            <pc:sldMk cId="1264790416" sldId="261"/>
            <ac:spMk id="9" creationId="{1F506286-181D-464D-B377-359C0FC1BF1A}"/>
          </ac:spMkLst>
        </pc:spChg>
        <pc:picChg chg="mod ord modCrop">
          <ac:chgData name="Armstrong, Ashley (RTG)" userId="456ef3b8-0f29-4d11-a6db-3bf42a663ee3" providerId="ADAL" clId="{C7A170FA-97B9-6441-8010-3A555F469740}" dt="2022-04-28T20:12:19.616" v="1818" actId="700"/>
          <ac:picMkLst>
            <pc:docMk/>
            <pc:sldMk cId="1264790416" sldId="261"/>
            <ac:picMk id="6" creationId="{CA2D7E88-3E1C-4F3A-806E-69705D2B4701}"/>
          </ac:picMkLst>
        </pc:picChg>
        <pc:picChg chg="del mod">
          <ac:chgData name="Armstrong, Ashley (RTG)" userId="456ef3b8-0f29-4d11-a6db-3bf42a663ee3" providerId="ADAL" clId="{C7A170FA-97B9-6441-8010-3A555F469740}" dt="2022-04-28T20:12:41.984" v="1820" actId="478"/>
          <ac:picMkLst>
            <pc:docMk/>
            <pc:sldMk cId="1264790416" sldId="261"/>
            <ac:picMk id="10" creationId="{B00E73DD-0898-4AF8-A34E-D12F346C5B6A}"/>
          </ac:picMkLst>
        </pc:picChg>
        <pc:picChg chg="add mod">
          <ac:chgData name="Armstrong, Ashley (RTG)" userId="456ef3b8-0f29-4d11-a6db-3bf42a663ee3" providerId="ADAL" clId="{C7A170FA-97B9-6441-8010-3A555F469740}" dt="2022-04-28T20:12:43.229" v="1821"/>
          <ac:picMkLst>
            <pc:docMk/>
            <pc:sldMk cId="1264790416" sldId="261"/>
            <ac:picMk id="11" creationId="{7BCCDE1B-3E25-E142-A3C0-532327711925}"/>
          </ac:picMkLst>
        </pc:picChg>
      </pc:sldChg>
      <pc:sldChg chg="modSp mod">
        <pc:chgData name="Armstrong, Ashley (RTG)" userId="456ef3b8-0f29-4d11-a6db-3bf42a663ee3" providerId="ADAL" clId="{C7A170FA-97B9-6441-8010-3A555F469740}" dt="2022-04-28T13:10:29.165" v="710" actId="1076"/>
        <pc:sldMkLst>
          <pc:docMk/>
          <pc:sldMk cId="846373108" sldId="270"/>
        </pc:sldMkLst>
        <pc:grpChg chg="mod">
          <ac:chgData name="Armstrong, Ashley (RTG)" userId="456ef3b8-0f29-4d11-a6db-3bf42a663ee3" providerId="ADAL" clId="{C7A170FA-97B9-6441-8010-3A555F469740}" dt="2022-04-28T13:10:29.165" v="710" actId="1076"/>
          <ac:grpSpMkLst>
            <pc:docMk/>
            <pc:sldMk cId="846373108" sldId="270"/>
            <ac:grpSpMk id="4" creationId="{226842E5-B4DF-46FA-9B9D-DD0BBEAC41AC}"/>
          </ac:grpSpMkLst>
        </pc:grpChg>
      </pc:sldChg>
      <pc:sldChg chg="addSp delSp modSp mod">
        <pc:chgData name="Armstrong, Ashley (RTG)" userId="456ef3b8-0f29-4d11-a6db-3bf42a663ee3" providerId="ADAL" clId="{C7A170FA-97B9-6441-8010-3A555F469740}" dt="2022-04-28T20:12:53.707" v="1825"/>
        <pc:sldMkLst>
          <pc:docMk/>
          <pc:sldMk cId="2318567361" sldId="273"/>
        </pc:sldMkLst>
        <pc:spChg chg="mod">
          <ac:chgData name="Armstrong, Ashley (RTG)" userId="456ef3b8-0f29-4d11-a6db-3bf42a663ee3" providerId="ADAL" clId="{C7A170FA-97B9-6441-8010-3A555F469740}" dt="2022-04-28T13:09:39.005" v="708" actId="20577"/>
          <ac:spMkLst>
            <pc:docMk/>
            <pc:sldMk cId="2318567361" sldId="273"/>
            <ac:spMk id="26" creationId="{8AC7F53F-2C5F-478A-A7A0-0A8B271FCE78}"/>
          </ac:spMkLst>
        </pc:spChg>
        <pc:picChg chg="del">
          <ac:chgData name="Armstrong, Ashley (RTG)" userId="456ef3b8-0f29-4d11-a6db-3bf42a663ee3" providerId="ADAL" clId="{C7A170FA-97B9-6441-8010-3A555F469740}" dt="2022-04-28T20:12:53.245" v="1824" actId="478"/>
          <ac:picMkLst>
            <pc:docMk/>
            <pc:sldMk cId="2318567361" sldId="273"/>
            <ac:picMk id="30" creationId="{5C53F246-4695-4539-9FEE-B303844AEE59}"/>
          </ac:picMkLst>
        </pc:picChg>
        <pc:picChg chg="add mod">
          <ac:chgData name="Armstrong, Ashley (RTG)" userId="456ef3b8-0f29-4d11-a6db-3bf42a663ee3" providerId="ADAL" clId="{C7A170FA-97B9-6441-8010-3A555F469740}" dt="2022-04-28T20:12:53.707" v="1825"/>
          <ac:picMkLst>
            <pc:docMk/>
            <pc:sldMk cId="2318567361" sldId="273"/>
            <ac:picMk id="31" creationId="{93149F80-7403-200A-FC14-862DC56B75CB}"/>
          </ac:picMkLst>
        </pc:picChg>
      </pc:sldChg>
      <pc:sldChg chg="addSp delSp modSp mod">
        <pc:chgData name="Armstrong, Ashley (RTG)" userId="456ef3b8-0f29-4d11-a6db-3bf42a663ee3" providerId="ADAL" clId="{C7A170FA-97B9-6441-8010-3A555F469740}" dt="2022-04-28T20:12:58.588" v="1827"/>
        <pc:sldMkLst>
          <pc:docMk/>
          <pc:sldMk cId="3118604280" sldId="274"/>
        </pc:sldMkLst>
        <pc:picChg chg="del">
          <ac:chgData name="Armstrong, Ashley (RTG)" userId="456ef3b8-0f29-4d11-a6db-3bf42a663ee3" providerId="ADAL" clId="{C7A170FA-97B9-6441-8010-3A555F469740}" dt="2022-04-28T20:12:58.184" v="1826" actId="478"/>
          <ac:picMkLst>
            <pc:docMk/>
            <pc:sldMk cId="3118604280" sldId="274"/>
            <ac:picMk id="32" creationId="{49CCDE46-F569-470E-B8AB-22925C3D7CF7}"/>
          </ac:picMkLst>
        </pc:picChg>
        <pc:picChg chg="add mod">
          <ac:chgData name="Armstrong, Ashley (RTG)" userId="456ef3b8-0f29-4d11-a6db-3bf42a663ee3" providerId="ADAL" clId="{C7A170FA-97B9-6441-8010-3A555F469740}" dt="2022-04-28T20:12:58.588" v="1827"/>
          <ac:picMkLst>
            <pc:docMk/>
            <pc:sldMk cId="3118604280" sldId="274"/>
            <ac:picMk id="36" creationId="{BAF66924-FBF5-9F9B-023E-F7BFDC25A0C0}"/>
          </ac:picMkLst>
        </pc:picChg>
      </pc:sldChg>
      <pc:sldChg chg="modSp mod">
        <pc:chgData name="Armstrong, Ashley (RTG)" userId="456ef3b8-0f29-4d11-a6db-3bf42a663ee3" providerId="ADAL" clId="{C7A170FA-97B9-6441-8010-3A555F469740}" dt="2022-04-28T17:22:27.358" v="780" actId="1076"/>
        <pc:sldMkLst>
          <pc:docMk/>
          <pc:sldMk cId="2559472665" sldId="275"/>
        </pc:sldMkLst>
        <pc:spChg chg="mod">
          <ac:chgData name="Armstrong, Ashley (RTG)" userId="456ef3b8-0f29-4d11-a6db-3bf42a663ee3" providerId="ADAL" clId="{C7A170FA-97B9-6441-8010-3A555F469740}" dt="2022-04-28T13:09:16.280" v="702" actId="1037"/>
          <ac:spMkLst>
            <pc:docMk/>
            <pc:sldMk cId="2559472665" sldId="275"/>
            <ac:spMk id="20" creationId="{1F377ACC-AC45-42BE-BEB8-670BE7FD46A1}"/>
          </ac:spMkLst>
        </pc:spChg>
        <pc:spChg chg="mod">
          <ac:chgData name="Armstrong, Ashley (RTG)" userId="456ef3b8-0f29-4d11-a6db-3bf42a663ee3" providerId="ADAL" clId="{C7A170FA-97B9-6441-8010-3A555F469740}" dt="2022-04-28T17:22:25.626" v="778" actId="207"/>
          <ac:spMkLst>
            <pc:docMk/>
            <pc:sldMk cId="2559472665" sldId="275"/>
            <ac:spMk id="49" creationId="{A392DCAE-B62B-41D1-9AAE-E3C8B2CC4F8A}"/>
          </ac:spMkLst>
        </pc:spChg>
        <pc:picChg chg="mod">
          <ac:chgData name="Armstrong, Ashley (RTG)" userId="456ef3b8-0f29-4d11-a6db-3bf42a663ee3" providerId="ADAL" clId="{C7A170FA-97B9-6441-8010-3A555F469740}" dt="2022-04-28T17:22:27.358" v="780" actId="1076"/>
          <ac:picMkLst>
            <pc:docMk/>
            <pc:sldMk cId="2559472665" sldId="275"/>
            <ac:picMk id="18" creationId="{5D07C4EF-B6B9-4511-85FC-2B126E6DA841}"/>
          </ac:picMkLst>
        </pc:picChg>
      </pc:sldChg>
      <pc:sldChg chg="addSp delSp modSp mod">
        <pc:chgData name="Armstrong, Ashley (RTG)" userId="456ef3b8-0f29-4d11-a6db-3bf42a663ee3" providerId="ADAL" clId="{C7A170FA-97B9-6441-8010-3A555F469740}" dt="2022-04-28T12:54:41.030" v="11" actId="1076"/>
        <pc:sldMkLst>
          <pc:docMk/>
          <pc:sldMk cId="2373149432" sldId="276"/>
        </pc:sldMkLst>
        <pc:grpChg chg="del">
          <ac:chgData name="Armstrong, Ashley (RTG)" userId="456ef3b8-0f29-4d11-a6db-3bf42a663ee3" providerId="ADAL" clId="{C7A170FA-97B9-6441-8010-3A555F469740}" dt="2022-04-28T12:54:37.108" v="10" actId="478"/>
          <ac:grpSpMkLst>
            <pc:docMk/>
            <pc:sldMk cId="2373149432" sldId="276"/>
            <ac:grpSpMk id="8" creationId="{78E3DFC3-19F3-47B5-9BB1-58E82A5A6E21}"/>
          </ac:grpSpMkLst>
        </pc:grpChg>
        <pc:picChg chg="add mod">
          <ac:chgData name="Armstrong, Ashley (RTG)" userId="456ef3b8-0f29-4d11-a6db-3bf42a663ee3" providerId="ADAL" clId="{C7A170FA-97B9-6441-8010-3A555F469740}" dt="2022-04-28T12:54:41.030" v="11" actId="1076"/>
          <ac:picMkLst>
            <pc:docMk/>
            <pc:sldMk cId="2373149432" sldId="276"/>
            <ac:picMk id="5" creationId="{7EAC949C-C70E-6EF1-C13D-A52855BE8C97}"/>
          </ac:picMkLst>
        </pc:picChg>
        <pc:picChg chg="del mod">
          <ac:chgData name="Armstrong, Ashley (RTG)" userId="456ef3b8-0f29-4d11-a6db-3bf42a663ee3" providerId="ADAL" clId="{C7A170FA-97B9-6441-8010-3A555F469740}" dt="2022-04-28T12:54:23.760" v="4" actId="478"/>
          <ac:picMkLst>
            <pc:docMk/>
            <pc:sldMk cId="2373149432" sldId="276"/>
            <ac:picMk id="16" creationId="{19C30727-BFF8-473F-9FA0-67FD8E766349}"/>
          </ac:picMkLst>
        </pc:picChg>
      </pc:sldChg>
      <pc:sldChg chg="modSp del mod">
        <pc:chgData name="Armstrong, Ashley (RTG)" userId="456ef3b8-0f29-4d11-a6db-3bf42a663ee3" providerId="ADAL" clId="{C7A170FA-97B9-6441-8010-3A555F469740}" dt="2022-04-28T13:06:21.220" v="532" actId="2696"/>
        <pc:sldMkLst>
          <pc:docMk/>
          <pc:sldMk cId="147427837" sldId="284"/>
        </pc:sldMkLst>
        <pc:grpChg chg="mod">
          <ac:chgData name="Armstrong, Ashley (RTG)" userId="456ef3b8-0f29-4d11-a6db-3bf42a663ee3" providerId="ADAL" clId="{C7A170FA-97B9-6441-8010-3A555F469740}" dt="2022-04-28T12:55:25.057" v="13" actId="1036"/>
          <ac:grpSpMkLst>
            <pc:docMk/>
            <pc:sldMk cId="147427837" sldId="284"/>
            <ac:grpSpMk id="25" creationId="{F2ACC835-4B08-4A6A-9CC4-4566E268960D}"/>
          </ac:grpSpMkLst>
        </pc:grpChg>
      </pc:sldChg>
      <pc:sldChg chg="addSp delSp modSp del mod">
        <pc:chgData name="Armstrong, Ashley (RTG)" userId="456ef3b8-0f29-4d11-a6db-3bf42a663ee3" providerId="ADAL" clId="{C7A170FA-97B9-6441-8010-3A555F469740}" dt="2022-04-28T17:38:32.949" v="1165" actId="2696"/>
        <pc:sldMkLst>
          <pc:docMk/>
          <pc:sldMk cId="2232115761" sldId="291"/>
        </pc:sldMkLst>
        <pc:spChg chg="mod">
          <ac:chgData name="Armstrong, Ashley (RTG)" userId="456ef3b8-0f29-4d11-a6db-3bf42a663ee3" providerId="ADAL" clId="{C7A170FA-97B9-6441-8010-3A555F469740}" dt="2022-04-28T17:36:37.843" v="1126" actId="1035"/>
          <ac:spMkLst>
            <pc:docMk/>
            <pc:sldMk cId="2232115761" sldId="291"/>
            <ac:spMk id="3" creationId="{FAE0BF17-2898-4037-9D02-5C72B2366EEB}"/>
          </ac:spMkLst>
        </pc:spChg>
        <pc:spChg chg="mod">
          <ac:chgData name="Armstrong, Ashley (RTG)" userId="456ef3b8-0f29-4d11-a6db-3bf42a663ee3" providerId="ADAL" clId="{C7A170FA-97B9-6441-8010-3A555F469740}" dt="2022-04-28T17:34:56.896" v="1061" actId="167"/>
          <ac:spMkLst>
            <pc:docMk/>
            <pc:sldMk cId="2232115761" sldId="291"/>
            <ac:spMk id="10" creationId="{FA3D4465-5771-4BF8-BF25-E0409911AAE9}"/>
          </ac:spMkLst>
        </pc:spChg>
        <pc:spChg chg="add mod">
          <ac:chgData name="Armstrong, Ashley (RTG)" userId="456ef3b8-0f29-4d11-a6db-3bf42a663ee3" providerId="ADAL" clId="{C7A170FA-97B9-6441-8010-3A555F469740}" dt="2022-04-28T17:36:41.938" v="1127" actId="207"/>
          <ac:spMkLst>
            <pc:docMk/>
            <pc:sldMk cId="2232115761" sldId="291"/>
            <ac:spMk id="20" creationId="{C4AC5266-466F-9B4C-5357-44812BC7C2E7}"/>
          </ac:spMkLst>
        </pc:spChg>
        <pc:spChg chg="add mod">
          <ac:chgData name="Armstrong, Ashley (RTG)" userId="456ef3b8-0f29-4d11-a6db-3bf42a663ee3" providerId="ADAL" clId="{C7A170FA-97B9-6441-8010-3A555F469740}" dt="2022-04-28T17:36:37.843" v="1126" actId="1035"/>
          <ac:spMkLst>
            <pc:docMk/>
            <pc:sldMk cId="2232115761" sldId="291"/>
            <ac:spMk id="21" creationId="{3C9C3F77-59FC-869A-77C3-93638A923768}"/>
          </ac:spMkLst>
        </pc:spChg>
        <pc:spChg chg="add mod">
          <ac:chgData name="Armstrong, Ashley (RTG)" userId="456ef3b8-0f29-4d11-a6db-3bf42a663ee3" providerId="ADAL" clId="{C7A170FA-97B9-6441-8010-3A555F469740}" dt="2022-04-28T17:35:57.836" v="1100" actId="1037"/>
          <ac:spMkLst>
            <pc:docMk/>
            <pc:sldMk cId="2232115761" sldId="291"/>
            <ac:spMk id="24" creationId="{588DC934-051D-C6CD-938F-A4FF412AE0D4}"/>
          </ac:spMkLst>
        </pc:spChg>
        <pc:spChg chg="del">
          <ac:chgData name="Armstrong, Ashley (RTG)" userId="456ef3b8-0f29-4d11-a6db-3bf42a663ee3" providerId="ADAL" clId="{C7A170FA-97B9-6441-8010-3A555F469740}" dt="2022-04-28T17:34:29.934" v="1057" actId="478"/>
          <ac:spMkLst>
            <pc:docMk/>
            <pc:sldMk cId="2232115761" sldId="291"/>
            <ac:spMk id="25" creationId="{F4FB320B-AE16-4140-B541-16B5B57D3CFC}"/>
          </ac:spMkLst>
        </pc:spChg>
        <pc:spChg chg="add mod">
          <ac:chgData name="Armstrong, Ashley (RTG)" userId="456ef3b8-0f29-4d11-a6db-3bf42a663ee3" providerId="ADAL" clId="{C7A170FA-97B9-6441-8010-3A555F469740}" dt="2022-04-28T17:36:04.534" v="1102" actId="1076"/>
          <ac:spMkLst>
            <pc:docMk/>
            <pc:sldMk cId="2232115761" sldId="291"/>
            <ac:spMk id="27" creationId="{63F264AF-5932-905E-249C-1D02AEF5D680}"/>
          </ac:spMkLst>
        </pc:spChg>
        <pc:spChg chg="add del mod">
          <ac:chgData name="Armstrong, Ashley (RTG)" userId="456ef3b8-0f29-4d11-a6db-3bf42a663ee3" providerId="ADAL" clId="{C7A170FA-97B9-6441-8010-3A555F469740}" dt="2022-04-28T17:36:06.236" v="1104" actId="478"/>
          <ac:spMkLst>
            <pc:docMk/>
            <pc:sldMk cId="2232115761" sldId="291"/>
            <ac:spMk id="29" creationId="{B4590E18-AA92-860B-0551-9F07BF0B4CDB}"/>
          </ac:spMkLst>
        </pc:spChg>
        <pc:grpChg chg="del">
          <ac:chgData name="Armstrong, Ashley (RTG)" userId="456ef3b8-0f29-4d11-a6db-3bf42a663ee3" providerId="ADAL" clId="{C7A170FA-97B9-6441-8010-3A555F469740}" dt="2022-04-28T17:35:29.964" v="1088" actId="478"/>
          <ac:grpSpMkLst>
            <pc:docMk/>
            <pc:sldMk cId="2232115761" sldId="291"/>
            <ac:grpSpMk id="11" creationId="{6747081C-D649-41F4-9843-7539493312D5}"/>
          </ac:grpSpMkLst>
        </pc:grpChg>
        <pc:grpChg chg="del">
          <ac:chgData name="Armstrong, Ashley (RTG)" userId="456ef3b8-0f29-4d11-a6db-3bf42a663ee3" providerId="ADAL" clId="{C7A170FA-97B9-6441-8010-3A555F469740}" dt="2022-04-28T17:35:32" v="1090" actId="478"/>
          <ac:grpSpMkLst>
            <pc:docMk/>
            <pc:sldMk cId="2232115761" sldId="291"/>
            <ac:grpSpMk id="14" creationId="{A8009F0E-533E-47B0-A6B9-2DDA69BE74A6}"/>
          </ac:grpSpMkLst>
        </pc:grpChg>
        <pc:grpChg chg="del">
          <ac:chgData name="Armstrong, Ashley (RTG)" userId="456ef3b8-0f29-4d11-a6db-3bf42a663ee3" providerId="ADAL" clId="{C7A170FA-97B9-6441-8010-3A555F469740}" dt="2022-04-28T17:35:31.288" v="1089" actId="478"/>
          <ac:grpSpMkLst>
            <pc:docMk/>
            <pc:sldMk cId="2232115761" sldId="291"/>
            <ac:grpSpMk id="17" creationId="{04C0E592-C5E0-4608-8239-1D5EB9704AEF}"/>
          </ac:grpSpMkLst>
        </pc:grpChg>
        <pc:picChg chg="mod">
          <ac:chgData name="Armstrong, Ashley (RTG)" userId="456ef3b8-0f29-4d11-a6db-3bf42a663ee3" providerId="ADAL" clId="{C7A170FA-97B9-6441-8010-3A555F469740}" dt="2022-04-28T17:35:00.648" v="1062" actId="167"/>
          <ac:picMkLst>
            <pc:docMk/>
            <pc:sldMk cId="2232115761" sldId="291"/>
            <ac:picMk id="5" creationId="{6E2C5B9F-FD20-4E50-9FFE-313CB17E7545}"/>
          </ac:picMkLst>
        </pc:picChg>
        <pc:picChg chg="del">
          <ac:chgData name="Armstrong, Ashley (RTG)" userId="456ef3b8-0f29-4d11-a6db-3bf42a663ee3" providerId="ADAL" clId="{C7A170FA-97B9-6441-8010-3A555F469740}" dt="2022-04-28T17:34:29.194" v="1056" actId="478"/>
          <ac:picMkLst>
            <pc:docMk/>
            <pc:sldMk cId="2232115761" sldId="291"/>
            <ac:picMk id="22" creationId="{7A445617-4459-4ED1-ABF9-8F7E8AEF4451}"/>
          </ac:picMkLst>
        </pc:picChg>
        <pc:picChg chg="add mod">
          <ac:chgData name="Armstrong, Ashley (RTG)" userId="456ef3b8-0f29-4d11-a6db-3bf42a663ee3" providerId="ADAL" clId="{C7A170FA-97B9-6441-8010-3A555F469740}" dt="2022-04-28T17:36:37.843" v="1126" actId="1035"/>
          <ac:picMkLst>
            <pc:docMk/>
            <pc:sldMk cId="2232115761" sldId="291"/>
            <ac:picMk id="23" creationId="{B4626FB6-2734-23DB-A495-880C70721950}"/>
          </ac:picMkLst>
        </pc:picChg>
        <pc:picChg chg="add mod">
          <ac:chgData name="Armstrong, Ashley (RTG)" userId="456ef3b8-0f29-4d11-a6db-3bf42a663ee3" providerId="ADAL" clId="{C7A170FA-97B9-6441-8010-3A555F469740}" dt="2022-04-28T17:36:00.066" v="1101" actId="1076"/>
          <ac:picMkLst>
            <pc:docMk/>
            <pc:sldMk cId="2232115761" sldId="291"/>
            <ac:picMk id="26" creationId="{79369AAC-EB74-A0AD-5B5A-205506DA1D8E}"/>
          </ac:picMkLst>
        </pc:picChg>
        <pc:picChg chg="add mod">
          <ac:chgData name="Armstrong, Ashley (RTG)" userId="456ef3b8-0f29-4d11-a6db-3bf42a663ee3" providerId="ADAL" clId="{C7A170FA-97B9-6441-8010-3A555F469740}" dt="2022-04-28T17:36:04.534" v="1102" actId="1076"/>
          <ac:picMkLst>
            <pc:docMk/>
            <pc:sldMk cId="2232115761" sldId="291"/>
            <ac:picMk id="28" creationId="{3D577CF0-E3FA-738E-2E2E-0A5C6898138B}"/>
          </ac:picMkLst>
        </pc:picChg>
        <pc:picChg chg="add del mod">
          <ac:chgData name="Armstrong, Ashley (RTG)" userId="456ef3b8-0f29-4d11-a6db-3bf42a663ee3" providerId="ADAL" clId="{C7A170FA-97B9-6441-8010-3A555F469740}" dt="2022-04-28T17:36:05.507" v="1103" actId="478"/>
          <ac:picMkLst>
            <pc:docMk/>
            <pc:sldMk cId="2232115761" sldId="291"/>
            <ac:picMk id="30" creationId="{5F5F9E5D-BCFE-35B2-BAF2-17429CE4B098}"/>
          </ac:picMkLst>
        </pc:picChg>
      </pc:sldChg>
      <pc:sldChg chg="addSp delSp modSp mod">
        <pc:chgData name="Armstrong, Ashley (RTG)" userId="456ef3b8-0f29-4d11-a6db-3bf42a663ee3" providerId="ADAL" clId="{C7A170FA-97B9-6441-8010-3A555F469740}" dt="2022-04-28T20:12:47.203" v="1823"/>
        <pc:sldMkLst>
          <pc:docMk/>
          <pc:sldMk cId="2455541785" sldId="292"/>
        </pc:sldMkLst>
        <pc:spChg chg="mod">
          <ac:chgData name="Armstrong, Ashley (RTG)" userId="456ef3b8-0f29-4d11-a6db-3bf42a663ee3" providerId="ADAL" clId="{C7A170FA-97B9-6441-8010-3A555F469740}" dt="2022-04-28T17:21:23.200" v="766" actId="207"/>
          <ac:spMkLst>
            <pc:docMk/>
            <pc:sldMk cId="2455541785" sldId="292"/>
            <ac:spMk id="7" creationId="{AEB81930-EC38-424D-83EC-5A1DD9309161}"/>
          </ac:spMkLst>
        </pc:spChg>
        <pc:picChg chg="del">
          <ac:chgData name="Armstrong, Ashley (RTG)" userId="456ef3b8-0f29-4d11-a6db-3bf42a663ee3" providerId="ADAL" clId="{C7A170FA-97B9-6441-8010-3A555F469740}" dt="2022-04-28T20:12:46.878" v="1822" actId="478"/>
          <ac:picMkLst>
            <pc:docMk/>
            <pc:sldMk cId="2455541785" sldId="292"/>
            <ac:picMk id="8" creationId="{364071A7-2397-44BD-8080-EC452A73D60F}"/>
          </ac:picMkLst>
        </pc:picChg>
        <pc:picChg chg="add mod">
          <ac:chgData name="Armstrong, Ashley (RTG)" userId="456ef3b8-0f29-4d11-a6db-3bf42a663ee3" providerId="ADAL" clId="{C7A170FA-97B9-6441-8010-3A555F469740}" dt="2022-04-28T20:12:47.203" v="1823"/>
          <ac:picMkLst>
            <pc:docMk/>
            <pc:sldMk cId="2455541785" sldId="292"/>
            <ac:picMk id="10" creationId="{6E4ED8EE-1902-F3E7-8166-04C6901EC4DF}"/>
          </ac:picMkLst>
        </pc:picChg>
      </pc:sldChg>
      <pc:sldChg chg="modSp add del mod">
        <pc:chgData name="Armstrong, Ashley (RTG)" userId="456ef3b8-0f29-4d11-a6db-3bf42a663ee3" providerId="ADAL" clId="{C7A170FA-97B9-6441-8010-3A555F469740}" dt="2022-04-28T13:06:21.220" v="532" actId="2696"/>
        <pc:sldMkLst>
          <pc:docMk/>
          <pc:sldMk cId="1414302158" sldId="293"/>
        </pc:sldMkLst>
        <pc:spChg chg="mod">
          <ac:chgData name="Armstrong, Ashley (RTG)" userId="456ef3b8-0f29-4d11-a6db-3bf42a663ee3" providerId="ADAL" clId="{C7A170FA-97B9-6441-8010-3A555F469740}" dt="2022-04-28T13:00:12.826" v="290" actId="14100"/>
          <ac:spMkLst>
            <pc:docMk/>
            <pc:sldMk cId="1414302158" sldId="293"/>
            <ac:spMk id="12" creationId="{6FAA77A1-D890-4598-BA61-42067560F4AD}"/>
          </ac:spMkLst>
        </pc:spChg>
        <pc:spChg chg="mod">
          <ac:chgData name="Armstrong, Ashley (RTG)" userId="456ef3b8-0f29-4d11-a6db-3bf42a663ee3" providerId="ADAL" clId="{C7A170FA-97B9-6441-8010-3A555F469740}" dt="2022-04-28T13:00:15.158" v="291" actId="14100"/>
          <ac:spMkLst>
            <pc:docMk/>
            <pc:sldMk cId="1414302158" sldId="293"/>
            <ac:spMk id="13" creationId="{49A349FD-239C-4209-BE42-BC39D3C2C586}"/>
          </ac:spMkLst>
        </pc:spChg>
        <pc:spChg chg="mod">
          <ac:chgData name="Armstrong, Ashley (RTG)" userId="456ef3b8-0f29-4d11-a6db-3bf42a663ee3" providerId="ADAL" clId="{C7A170FA-97B9-6441-8010-3A555F469740}" dt="2022-04-28T12:59:49.289" v="268" actId="1037"/>
          <ac:spMkLst>
            <pc:docMk/>
            <pc:sldMk cId="1414302158" sldId="293"/>
            <ac:spMk id="14" creationId="{C1061D64-E9FB-4FE0-912B-6DA17F2E4E73}"/>
          </ac:spMkLst>
        </pc:spChg>
        <pc:spChg chg="mod">
          <ac:chgData name="Armstrong, Ashley (RTG)" userId="456ef3b8-0f29-4d11-a6db-3bf42a663ee3" providerId="ADAL" clId="{C7A170FA-97B9-6441-8010-3A555F469740}" dt="2022-04-28T12:59:49.289" v="268" actId="1037"/>
          <ac:spMkLst>
            <pc:docMk/>
            <pc:sldMk cId="1414302158" sldId="293"/>
            <ac:spMk id="15" creationId="{2532FDC1-7677-4A37-9794-17F670A23AA3}"/>
          </ac:spMkLst>
        </pc:spChg>
        <pc:spChg chg="mod">
          <ac:chgData name="Armstrong, Ashley (RTG)" userId="456ef3b8-0f29-4d11-a6db-3bf42a663ee3" providerId="ADAL" clId="{C7A170FA-97B9-6441-8010-3A555F469740}" dt="2022-04-28T13:00:05.149" v="286" actId="1038"/>
          <ac:spMkLst>
            <pc:docMk/>
            <pc:sldMk cId="1414302158" sldId="293"/>
            <ac:spMk id="16" creationId="{714253F0-470D-485C-AA2A-C46F7D586986}"/>
          </ac:spMkLst>
        </pc:spChg>
        <pc:spChg chg="mod">
          <ac:chgData name="Armstrong, Ashley (RTG)" userId="456ef3b8-0f29-4d11-a6db-3bf42a663ee3" providerId="ADAL" clId="{C7A170FA-97B9-6441-8010-3A555F469740}" dt="2022-04-28T13:00:05.149" v="286" actId="1038"/>
          <ac:spMkLst>
            <pc:docMk/>
            <pc:sldMk cId="1414302158" sldId="293"/>
            <ac:spMk id="35" creationId="{294D21CA-AF66-4992-8D78-BD68A7C1F75A}"/>
          </ac:spMkLst>
        </pc:spChg>
        <pc:spChg chg="mod">
          <ac:chgData name="Armstrong, Ashley (RTG)" userId="456ef3b8-0f29-4d11-a6db-3bf42a663ee3" providerId="ADAL" clId="{C7A170FA-97B9-6441-8010-3A555F469740}" dt="2022-04-28T13:00:05.149" v="286" actId="1038"/>
          <ac:spMkLst>
            <pc:docMk/>
            <pc:sldMk cId="1414302158" sldId="293"/>
            <ac:spMk id="36" creationId="{3AD97DA2-8A0C-49BA-8580-46FD2391E4FA}"/>
          </ac:spMkLst>
        </pc:spChg>
        <pc:spChg chg="mod">
          <ac:chgData name="Armstrong, Ashley (RTG)" userId="456ef3b8-0f29-4d11-a6db-3bf42a663ee3" providerId="ADAL" clId="{C7A170FA-97B9-6441-8010-3A555F469740}" dt="2022-04-28T13:00:05.149" v="286" actId="1038"/>
          <ac:spMkLst>
            <pc:docMk/>
            <pc:sldMk cId="1414302158" sldId="293"/>
            <ac:spMk id="37" creationId="{EE00DDB2-6BBF-4367-96CA-C5ADE5422A11}"/>
          </ac:spMkLst>
        </pc:spChg>
        <pc:spChg chg="mod">
          <ac:chgData name="Armstrong, Ashley (RTG)" userId="456ef3b8-0f29-4d11-a6db-3bf42a663ee3" providerId="ADAL" clId="{C7A170FA-97B9-6441-8010-3A555F469740}" dt="2022-04-28T13:00:05.149" v="286" actId="1038"/>
          <ac:spMkLst>
            <pc:docMk/>
            <pc:sldMk cId="1414302158" sldId="293"/>
            <ac:spMk id="38" creationId="{8E17426D-7EFC-4642-92ED-8BDA8C494ED4}"/>
          </ac:spMkLst>
        </pc:spChg>
        <pc:grpChg chg="mod">
          <ac:chgData name="Armstrong, Ashley (RTG)" userId="456ef3b8-0f29-4d11-a6db-3bf42a663ee3" providerId="ADAL" clId="{C7A170FA-97B9-6441-8010-3A555F469740}" dt="2022-04-28T13:00:05.149" v="286" actId="1038"/>
          <ac:grpSpMkLst>
            <pc:docMk/>
            <pc:sldMk cId="1414302158" sldId="293"/>
            <ac:grpSpMk id="17" creationId="{5A5CC0FF-E1DF-45AD-B036-C477DF8D2CAA}"/>
          </ac:grpSpMkLst>
        </pc:grpChg>
        <pc:grpChg chg="mod">
          <ac:chgData name="Armstrong, Ashley (RTG)" userId="456ef3b8-0f29-4d11-a6db-3bf42a663ee3" providerId="ADAL" clId="{C7A170FA-97B9-6441-8010-3A555F469740}" dt="2022-04-28T13:00:05.149" v="286" actId="1038"/>
          <ac:grpSpMkLst>
            <pc:docMk/>
            <pc:sldMk cId="1414302158" sldId="293"/>
            <ac:grpSpMk id="25" creationId="{F2ACC835-4B08-4A6A-9CC4-4566E268960D}"/>
          </ac:grpSpMkLst>
        </pc:grpChg>
        <pc:grpChg chg="mod">
          <ac:chgData name="Armstrong, Ashley (RTG)" userId="456ef3b8-0f29-4d11-a6db-3bf42a663ee3" providerId="ADAL" clId="{C7A170FA-97B9-6441-8010-3A555F469740}" dt="2022-04-28T13:00:05.149" v="286" actId="1038"/>
          <ac:grpSpMkLst>
            <pc:docMk/>
            <pc:sldMk cId="1414302158" sldId="293"/>
            <ac:grpSpMk id="31" creationId="{2B93E7B2-0784-4E91-B216-883BDC496D36}"/>
          </ac:grpSpMkLst>
        </pc:grpChg>
        <pc:picChg chg="mod modCrop">
          <ac:chgData name="Armstrong, Ashley (RTG)" userId="456ef3b8-0f29-4d11-a6db-3bf42a663ee3" providerId="ADAL" clId="{C7A170FA-97B9-6441-8010-3A555F469740}" dt="2022-04-28T12:57:32.708" v="184" actId="18131"/>
          <ac:picMkLst>
            <pc:docMk/>
            <pc:sldMk cId="1414302158" sldId="293"/>
            <ac:picMk id="41" creationId="{C701718F-D8B6-4341-8AE2-6C32208A62E2}"/>
          </ac:picMkLst>
        </pc:picChg>
      </pc:sldChg>
      <pc:sldChg chg="addSp delSp modSp add mod">
        <pc:chgData name="Armstrong, Ashley (RTG)" userId="456ef3b8-0f29-4d11-a6db-3bf42a663ee3" providerId="ADAL" clId="{C7A170FA-97B9-6441-8010-3A555F469740}" dt="2022-04-28T19:57:59.237" v="1788" actId="732"/>
        <pc:sldMkLst>
          <pc:docMk/>
          <pc:sldMk cId="1899971538" sldId="294"/>
        </pc:sldMkLst>
        <pc:spChg chg="mod">
          <ac:chgData name="Armstrong, Ashley (RTG)" userId="456ef3b8-0f29-4d11-a6db-3bf42a663ee3" providerId="ADAL" clId="{C7A170FA-97B9-6441-8010-3A555F469740}" dt="2022-04-28T13:11:09.943" v="715" actId="1076"/>
          <ac:spMkLst>
            <pc:docMk/>
            <pc:sldMk cId="1899971538" sldId="294"/>
            <ac:spMk id="3" creationId="{6FD9F6E4-4E58-444B-AC03-853C32C6A3E7}"/>
          </ac:spMkLst>
        </pc:spChg>
        <pc:spChg chg="add del mod">
          <ac:chgData name="Armstrong, Ashley (RTG)" userId="456ef3b8-0f29-4d11-a6db-3bf42a663ee3" providerId="ADAL" clId="{C7A170FA-97B9-6441-8010-3A555F469740}" dt="2022-04-28T13:03:31.226" v="464"/>
          <ac:spMkLst>
            <pc:docMk/>
            <pc:sldMk cId="1899971538" sldId="294"/>
            <ac:spMk id="4" creationId="{0F6D59D7-0A1A-9257-A0CC-CFD7D556E0F1}"/>
          </ac:spMkLst>
        </pc:spChg>
        <pc:spChg chg="mod">
          <ac:chgData name="Armstrong, Ashley (RTG)" userId="456ef3b8-0f29-4d11-a6db-3bf42a663ee3" providerId="ADAL" clId="{C7A170FA-97B9-6441-8010-3A555F469740}" dt="2022-04-28T13:06:01.994" v="531" actId="1036"/>
          <ac:spMkLst>
            <pc:docMk/>
            <pc:sldMk cId="1899971538" sldId="294"/>
            <ac:spMk id="12" creationId="{6FAA77A1-D890-4598-BA61-42067560F4AD}"/>
          </ac:spMkLst>
        </pc:spChg>
        <pc:spChg chg="mod">
          <ac:chgData name="Armstrong, Ashley (RTG)" userId="456ef3b8-0f29-4d11-a6db-3bf42a663ee3" providerId="ADAL" clId="{C7A170FA-97B9-6441-8010-3A555F469740}" dt="2022-04-28T13:06:01.994" v="531" actId="1036"/>
          <ac:spMkLst>
            <pc:docMk/>
            <pc:sldMk cId="1899971538" sldId="294"/>
            <ac:spMk id="13" creationId="{49A349FD-239C-4209-BE42-BC39D3C2C586}"/>
          </ac:spMkLst>
        </pc:spChg>
        <pc:spChg chg="mod">
          <ac:chgData name="Armstrong, Ashley (RTG)" userId="456ef3b8-0f29-4d11-a6db-3bf42a663ee3" providerId="ADAL" clId="{C7A170FA-97B9-6441-8010-3A555F469740}" dt="2022-04-28T13:06:01.994" v="531" actId="1036"/>
          <ac:spMkLst>
            <pc:docMk/>
            <pc:sldMk cId="1899971538" sldId="294"/>
            <ac:spMk id="14" creationId="{C1061D64-E9FB-4FE0-912B-6DA17F2E4E73}"/>
          </ac:spMkLst>
        </pc:spChg>
        <pc:spChg chg="mod">
          <ac:chgData name="Armstrong, Ashley (RTG)" userId="456ef3b8-0f29-4d11-a6db-3bf42a663ee3" providerId="ADAL" clId="{C7A170FA-97B9-6441-8010-3A555F469740}" dt="2022-04-28T13:06:01.994" v="531" actId="1036"/>
          <ac:spMkLst>
            <pc:docMk/>
            <pc:sldMk cId="1899971538" sldId="294"/>
            <ac:spMk id="15" creationId="{2532FDC1-7677-4A37-9794-17F670A23AA3}"/>
          </ac:spMkLst>
        </pc:spChg>
        <pc:spChg chg="mod">
          <ac:chgData name="Armstrong, Ashley (RTG)" userId="456ef3b8-0f29-4d11-a6db-3bf42a663ee3" providerId="ADAL" clId="{C7A170FA-97B9-6441-8010-3A555F469740}" dt="2022-04-28T13:06:01.994" v="531" actId="1036"/>
          <ac:spMkLst>
            <pc:docMk/>
            <pc:sldMk cId="1899971538" sldId="294"/>
            <ac:spMk id="16" creationId="{714253F0-470D-485C-AA2A-C46F7D586986}"/>
          </ac:spMkLst>
        </pc:spChg>
        <pc:spChg chg="mod">
          <ac:chgData name="Armstrong, Ashley (RTG)" userId="456ef3b8-0f29-4d11-a6db-3bf42a663ee3" providerId="ADAL" clId="{C7A170FA-97B9-6441-8010-3A555F469740}" dt="2022-04-28T13:06:01.994" v="531" actId="1036"/>
          <ac:spMkLst>
            <pc:docMk/>
            <pc:sldMk cId="1899971538" sldId="294"/>
            <ac:spMk id="35" creationId="{294D21CA-AF66-4992-8D78-BD68A7C1F75A}"/>
          </ac:spMkLst>
        </pc:spChg>
        <pc:spChg chg="mod">
          <ac:chgData name="Armstrong, Ashley (RTG)" userId="456ef3b8-0f29-4d11-a6db-3bf42a663ee3" providerId="ADAL" clId="{C7A170FA-97B9-6441-8010-3A555F469740}" dt="2022-04-28T13:06:01.994" v="531" actId="1036"/>
          <ac:spMkLst>
            <pc:docMk/>
            <pc:sldMk cId="1899971538" sldId="294"/>
            <ac:spMk id="36" creationId="{3AD97DA2-8A0C-49BA-8580-46FD2391E4FA}"/>
          </ac:spMkLst>
        </pc:spChg>
        <pc:spChg chg="mod">
          <ac:chgData name="Armstrong, Ashley (RTG)" userId="456ef3b8-0f29-4d11-a6db-3bf42a663ee3" providerId="ADAL" clId="{C7A170FA-97B9-6441-8010-3A555F469740}" dt="2022-04-28T13:06:01.994" v="531" actId="1036"/>
          <ac:spMkLst>
            <pc:docMk/>
            <pc:sldMk cId="1899971538" sldId="294"/>
            <ac:spMk id="37" creationId="{EE00DDB2-6BBF-4367-96CA-C5ADE5422A11}"/>
          </ac:spMkLst>
        </pc:spChg>
        <pc:spChg chg="mod">
          <ac:chgData name="Armstrong, Ashley (RTG)" userId="456ef3b8-0f29-4d11-a6db-3bf42a663ee3" providerId="ADAL" clId="{C7A170FA-97B9-6441-8010-3A555F469740}" dt="2022-04-28T13:06:01.994" v="531" actId="1036"/>
          <ac:spMkLst>
            <pc:docMk/>
            <pc:sldMk cId="1899971538" sldId="294"/>
            <ac:spMk id="38" creationId="{8E17426D-7EFC-4642-92ED-8BDA8C494ED4}"/>
          </ac:spMkLst>
        </pc:spChg>
        <pc:grpChg chg="mod">
          <ac:chgData name="Armstrong, Ashley (RTG)" userId="456ef3b8-0f29-4d11-a6db-3bf42a663ee3" providerId="ADAL" clId="{C7A170FA-97B9-6441-8010-3A555F469740}" dt="2022-04-28T13:06:01.994" v="531" actId="1036"/>
          <ac:grpSpMkLst>
            <pc:docMk/>
            <pc:sldMk cId="1899971538" sldId="294"/>
            <ac:grpSpMk id="17" creationId="{5A5CC0FF-E1DF-45AD-B036-C477DF8D2CAA}"/>
          </ac:grpSpMkLst>
        </pc:grpChg>
        <pc:grpChg chg="mod">
          <ac:chgData name="Armstrong, Ashley (RTG)" userId="456ef3b8-0f29-4d11-a6db-3bf42a663ee3" providerId="ADAL" clId="{C7A170FA-97B9-6441-8010-3A555F469740}" dt="2022-04-28T13:06:01.994" v="531" actId="1036"/>
          <ac:grpSpMkLst>
            <pc:docMk/>
            <pc:sldMk cId="1899971538" sldId="294"/>
            <ac:grpSpMk id="25" creationId="{F2ACC835-4B08-4A6A-9CC4-4566E268960D}"/>
          </ac:grpSpMkLst>
        </pc:grpChg>
        <pc:grpChg chg="mod">
          <ac:chgData name="Armstrong, Ashley (RTG)" userId="456ef3b8-0f29-4d11-a6db-3bf42a663ee3" providerId="ADAL" clId="{C7A170FA-97B9-6441-8010-3A555F469740}" dt="2022-04-28T13:06:01.994" v="531" actId="1036"/>
          <ac:grpSpMkLst>
            <pc:docMk/>
            <pc:sldMk cId="1899971538" sldId="294"/>
            <ac:grpSpMk id="31" creationId="{2B93E7B2-0784-4E91-B216-883BDC496D36}"/>
          </ac:grpSpMkLst>
        </pc:grpChg>
        <pc:picChg chg="mod modCrop">
          <ac:chgData name="Armstrong, Ashley (RTG)" userId="456ef3b8-0f29-4d11-a6db-3bf42a663ee3" providerId="ADAL" clId="{C7A170FA-97B9-6441-8010-3A555F469740}" dt="2022-04-28T19:57:59.237" v="1788" actId="732"/>
          <ac:picMkLst>
            <pc:docMk/>
            <pc:sldMk cId="1899971538" sldId="294"/>
            <ac:picMk id="41" creationId="{C701718F-D8B6-4341-8AE2-6C32208A62E2}"/>
          </ac:picMkLst>
        </pc:picChg>
      </pc:sldChg>
      <pc:sldChg chg="modSp add del mod ord">
        <pc:chgData name="Armstrong, Ashley (RTG)" userId="456ef3b8-0f29-4d11-a6db-3bf42a663ee3" providerId="ADAL" clId="{C7A170FA-97B9-6441-8010-3A555F469740}" dt="2022-04-28T17:22:28.603" v="782" actId="2696"/>
        <pc:sldMkLst>
          <pc:docMk/>
          <pc:sldMk cId="2516419624" sldId="295"/>
        </pc:sldMkLst>
        <pc:spChg chg="mod">
          <ac:chgData name="Armstrong, Ashley (RTG)" userId="456ef3b8-0f29-4d11-a6db-3bf42a663ee3" providerId="ADAL" clId="{C7A170FA-97B9-6441-8010-3A555F469740}" dt="2022-04-28T17:20:41.042" v="756" actId="207"/>
          <ac:spMkLst>
            <pc:docMk/>
            <pc:sldMk cId="2516419624" sldId="295"/>
            <ac:spMk id="9" creationId="{1F506286-181D-464D-B377-359C0FC1BF1A}"/>
          </ac:spMkLst>
        </pc:spChg>
      </pc:sldChg>
      <pc:sldChg chg="addSp delSp modSp add mod">
        <pc:chgData name="Armstrong, Ashley (RTG)" userId="456ef3b8-0f29-4d11-a6db-3bf42a663ee3" providerId="ADAL" clId="{C7A170FA-97B9-6441-8010-3A555F469740}" dt="2022-04-28T17:46:23.120" v="1690" actId="207"/>
        <pc:sldMkLst>
          <pc:docMk/>
          <pc:sldMk cId="2995542216" sldId="295"/>
        </pc:sldMkLst>
        <pc:spChg chg="mod">
          <ac:chgData name="Armstrong, Ashley (RTG)" userId="456ef3b8-0f29-4d11-a6db-3bf42a663ee3" providerId="ADAL" clId="{C7A170FA-97B9-6441-8010-3A555F469740}" dt="2022-04-28T17:33:33.466" v="1026" actId="1076"/>
          <ac:spMkLst>
            <pc:docMk/>
            <pc:sldMk cId="2995542216" sldId="295"/>
            <ac:spMk id="18" creationId="{E6E507DF-7C4F-4C13-92D1-EFCCA955B503}"/>
          </ac:spMkLst>
        </pc:spChg>
        <pc:spChg chg="add mod">
          <ac:chgData name="Armstrong, Ashley (RTG)" userId="456ef3b8-0f29-4d11-a6db-3bf42a663ee3" providerId="ADAL" clId="{C7A170FA-97B9-6441-8010-3A555F469740}" dt="2022-04-28T17:46:23.120" v="1690" actId="207"/>
          <ac:spMkLst>
            <pc:docMk/>
            <pc:sldMk cId="2995542216" sldId="295"/>
            <ac:spMk id="31" creationId="{E1690CEF-9F19-2872-75E6-368E6275E8E5}"/>
          </ac:spMkLst>
        </pc:spChg>
        <pc:spChg chg="add del mod">
          <ac:chgData name="Armstrong, Ashley (RTG)" userId="456ef3b8-0f29-4d11-a6db-3bf42a663ee3" providerId="ADAL" clId="{C7A170FA-97B9-6441-8010-3A555F469740}" dt="2022-04-28T17:28:46.345" v="901" actId="478"/>
          <ac:spMkLst>
            <pc:docMk/>
            <pc:sldMk cId="2995542216" sldId="295"/>
            <ac:spMk id="32" creationId="{F1F37617-8CC1-B9A0-A6AC-BDF434764F96}"/>
          </ac:spMkLst>
        </pc:spChg>
        <pc:spChg chg="add mod">
          <ac:chgData name="Armstrong, Ashley (RTG)" userId="456ef3b8-0f29-4d11-a6db-3bf42a663ee3" providerId="ADAL" clId="{C7A170FA-97B9-6441-8010-3A555F469740}" dt="2022-04-28T17:32:30.970" v="982" actId="1076"/>
          <ac:spMkLst>
            <pc:docMk/>
            <pc:sldMk cId="2995542216" sldId="295"/>
            <ac:spMk id="33" creationId="{CD3A75F7-99ED-634E-95E1-86641D84EDDC}"/>
          </ac:spMkLst>
        </pc:spChg>
        <pc:spChg chg="mod">
          <ac:chgData name="Armstrong, Ashley (RTG)" userId="456ef3b8-0f29-4d11-a6db-3bf42a663ee3" providerId="ADAL" clId="{C7A170FA-97B9-6441-8010-3A555F469740}" dt="2022-04-28T17:30:20.390" v="962" actId="207"/>
          <ac:spMkLst>
            <pc:docMk/>
            <pc:sldMk cId="2995542216" sldId="295"/>
            <ac:spMk id="34" creationId="{F17442EA-BAA2-4A9D-A343-399B598D6CD6}"/>
          </ac:spMkLst>
        </pc:spChg>
        <pc:spChg chg="mod">
          <ac:chgData name="Armstrong, Ashley (RTG)" userId="456ef3b8-0f29-4d11-a6db-3bf42a663ee3" providerId="ADAL" clId="{C7A170FA-97B9-6441-8010-3A555F469740}" dt="2022-04-28T17:30:02.732" v="911" actId="167"/>
          <ac:spMkLst>
            <pc:docMk/>
            <pc:sldMk cId="2995542216" sldId="295"/>
            <ac:spMk id="35" creationId="{8836B22E-1167-4E07-AEF5-606864DF77C7}"/>
          </ac:spMkLst>
        </pc:spChg>
        <pc:spChg chg="add mod">
          <ac:chgData name="Armstrong, Ashley (RTG)" userId="456ef3b8-0f29-4d11-a6db-3bf42a663ee3" providerId="ADAL" clId="{C7A170FA-97B9-6441-8010-3A555F469740}" dt="2022-04-28T17:33:43.233" v="1052" actId="1038"/>
          <ac:spMkLst>
            <pc:docMk/>
            <pc:sldMk cId="2995542216" sldId="295"/>
            <ac:spMk id="37" creationId="{BEBC1D89-94D9-9766-D70C-46FD76CEFF79}"/>
          </ac:spMkLst>
        </pc:spChg>
        <pc:spChg chg="add del mod">
          <ac:chgData name="Armstrong, Ashley (RTG)" userId="456ef3b8-0f29-4d11-a6db-3bf42a663ee3" providerId="ADAL" clId="{C7A170FA-97B9-6441-8010-3A555F469740}" dt="2022-04-28T17:33:03.217" v="1021" actId="478"/>
          <ac:spMkLst>
            <pc:docMk/>
            <pc:sldMk cId="2995542216" sldId="295"/>
            <ac:spMk id="39" creationId="{08989925-07E8-9FCF-F7FB-05F2BCCBC8E2}"/>
          </ac:spMkLst>
        </pc:spChg>
        <pc:spChg chg="add mod">
          <ac:chgData name="Armstrong, Ashley (RTG)" userId="456ef3b8-0f29-4d11-a6db-3bf42a663ee3" providerId="ADAL" clId="{C7A170FA-97B9-6441-8010-3A555F469740}" dt="2022-04-28T17:33:11.178" v="1023" actId="1076"/>
          <ac:spMkLst>
            <pc:docMk/>
            <pc:sldMk cId="2995542216" sldId="295"/>
            <ac:spMk id="41" creationId="{180DE667-872C-AB7E-EC6F-D5F8A8D6401B}"/>
          </ac:spMkLst>
        </pc:spChg>
        <pc:spChg chg="add mod">
          <ac:chgData name="Armstrong, Ashley (RTG)" userId="456ef3b8-0f29-4d11-a6db-3bf42a663ee3" providerId="ADAL" clId="{C7A170FA-97B9-6441-8010-3A555F469740}" dt="2022-04-28T17:33:21.432" v="1025" actId="1076"/>
          <ac:spMkLst>
            <pc:docMk/>
            <pc:sldMk cId="2995542216" sldId="295"/>
            <ac:spMk id="43" creationId="{23CB66C7-A64B-A71E-BF47-47CEA24C0C51}"/>
          </ac:spMkLst>
        </pc:spChg>
        <pc:grpChg chg="del mod">
          <ac:chgData name="Armstrong, Ashley (RTG)" userId="456ef3b8-0f29-4d11-a6db-3bf42a663ee3" providerId="ADAL" clId="{C7A170FA-97B9-6441-8010-3A555F469740}" dt="2022-04-28T17:32:14.857" v="975" actId="478"/>
          <ac:grpSpMkLst>
            <pc:docMk/>
            <pc:sldMk cId="2995542216" sldId="295"/>
            <ac:grpSpMk id="14" creationId="{0CCDD4FA-5922-4148-B419-69199D1F348F}"/>
          </ac:grpSpMkLst>
        </pc:grpChg>
        <pc:grpChg chg="del">
          <ac:chgData name="Armstrong, Ashley (RTG)" userId="456ef3b8-0f29-4d11-a6db-3bf42a663ee3" providerId="ADAL" clId="{C7A170FA-97B9-6441-8010-3A555F469740}" dt="2022-04-28T17:32:59.504" v="1019" actId="478"/>
          <ac:grpSpMkLst>
            <pc:docMk/>
            <pc:sldMk cId="2995542216" sldId="295"/>
            <ac:grpSpMk id="24" creationId="{DB2FAD31-7444-4076-BC85-BB4649F9F568}"/>
          </ac:grpSpMkLst>
        </pc:grpChg>
        <pc:grpChg chg="del">
          <ac:chgData name="Armstrong, Ashley (RTG)" userId="456ef3b8-0f29-4d11-a6db-3bf42a663ee3" providerId="ADAL" clId="{C7A170FA-97B9-6441-8010-3A555F469740}" dt="2022-04-28T17:32:58.042" v="1018" actId="478"/>
          <ac:grpSpMkLst>
            <pc:docMk/>
            <pc:sldMk cId="2995542216" sldId="295"/>
            <ac:grpSpMk id="25" creationId="{69221A20-A032-4230-A416-99C443021899}"/>
          </ac:grpSpMkLst>
        </pc:grpChg>
        <pc:grpChg chg="del">
          <ac:chgData name="Armstrong, Ashley (RTG)" userId="456ef3b8-0f29-4d11-a6db-3bf42a663ee3" providerId="ADAL" clId="{C7A170FA-97B9-6441-8010-3A555F469740}" dt="2022-04-28T17:32:37.062" v="999" actId="478"/>
          <ac:grpSpMkLst>
            <pc:docMk/>
            <pc:sldMk cId="2995542216" sldId="295"/>
            <ac:grpSpMk id="28" creationId="{C308504C-47FF-43DD-9C3C-B116F28A1B25}"/>
          </ac:grpSpMkLst>
        </pc:grpChg>
        <pc:picChg chg="mod">
          <ac:chgData name="Armstrong, Ashley (RTG)" userId="456ef3b8-0f29-4d11-a6db-3bf42a663ee3" providerId="ADAL" clId="{C7A170FA-97B9-6441-8010-3A555F469740}" dt="2022-04-28T17:28:20.859" v="895" actId="12789"/>
          <ac:picMkLst>
            <pc:docMk/>
            <pc:sldMk cId="2995542216" sldId="295"/>
            <ac:picMk id="3" creationId="{BB5DE950-8CE8-8B47-B304-AD9C8B945C20}"/>
          </ac:picMkLst>
        </pc:picChg>
        <pc:picChg chg="mod">
          <ac:chgData name="Armstrong, Ashley (RTG)" userId="456ef3b8-0f29-4d11-a6db-3bf42a663ee3" providerId="ADAL" clId="{C7A170FA-97B9-6441-8010-3A555F469740}" dt="2022-04-28T17:30:06.031" v="912" actId="167"/>
          <ac:picMkLst>
            <pc:docMk/>
            <pc:sldMk cId="2995542216" sldId="295"/>
            <ac:picMk id="10" creationId="{457E1264-9984-468D-BD41-8D8D15884302}"/>
          </ac:picMkLst>
        </pc:picChg>
        <pc:picChg chg="mod">
          <ac:chgData name="Armstrong, Ashley (RTG)" userId="456ef3b8-0f29-4d11-a6db-3bf42a663ee3" providerId="ADAL" clId="{C7A170FA-97B9-6441-8010-3A555F469740}" dt="2022-04-28T17:33:33.466" v="1026" actId="1076"/>
          <ac:picMkLst>
            <pc:docMk/>
            <pc:sldMk cId="2995542216" sldId="295"/>
            <ac:picMk id="20" creationId="{8CC78476-5F0E-415D-AB75-2243EAA93112}"/>
          </ac:picMkLst>
        </pc:picChg>
        <pc:picChg chg="add mod">
          <ac:chgData name="Armstrong, Ashley (RTG)" userId="456ef3b8-0f29-4d11-a6db-3bf42a663ee3" providerId="ADAL" clId="{C7A170FA-97B9-6441-8010-3A555F469740}" dt="2022-04-28T17:33:49.587" v="1054" actId="1036"/>
          <ac:picMkLst>
            <pc:docMk/>
            <pc:sldMk cId="2995542216" sldId="295"/>
            <ac:picMk id="36" creationId="{BFB35FA4-86E5-06EB-341A-7B8B5EE69FC2}"/>
          </ac:picMkLst>
        </pc:picChg>
        <pc:picChg chg="add mod">
          <ac:chgData name="Armstrong, Ashley (RTG)" userId="456ef3b8-0f29-4d11-a6db-3bf42a663ee3" providerId="ADAL" clId="{C7A170FA-97B9-6441-8010-3A555F469740}" dt="2022-04-28T17:33:43.233" v="1052" actId="1038"/>
          <ac:picMkLst>
            <pc:docMk/>
            <pc:sldMk cId="2995542216" sldId="295"/>
            <ac:picMk id="38" creationId="{6C05974D-5403-201B-AE83-666A75E7E0CA}"/>
          </ac:picMkLst>
        </pc:picChg>
        <pc:picChg chg="add del mod">
          <ac:chgData name="Armstrong, Ashley (RTG)" userId="456ef3b8-0f29-4d11-a6db-3bf42a663ee3" providerId="ADAL" clId="{C7A170FA-97B9-6441-8010-3A555F469740}" dt="2022-04-28T17:33:03.217" v="1021" actId="478"/>
          <ac:picMkLst>
            <pc:docMk/>
            <pc:sldMk cId="2995542216" sldId="295"/>
            <ac:picMk id="40" creationId="{3FA6B479-5239-53AB-2C0C-F828EB740F91}"/>
          </ac:picMkLst>
        </pc:picChg>
        <pc:picChg chg="add mod">
          <ac:chgData name="Armstrong, Ashley (RTG)" userId="456ef3b8-0f29-4d11-a6db-3bf42a663ee3" providerId="ADAL" clId="{C7A170FA-97B9-6441-8010-3A555F469740}" dt="2022-04-28T17:33:11.178" v="1023" actId="1076"/>
          <ac:picMkLst>
            <pc:docMk/>
            <pc:sldMk cId="2995542216" sldId="295"/>
            <ac:picMk id="42" creationId="{CD4A2E0C-9612-61B8-5473-E53B69775B3D}"/>
          </ac:picMkLst>
        </pc:picChg>
        <pc:picChg chg="add mod">
          <ac:chgData name="Armstrong, Ashley (RTG)" userId="456ef3b8-0f29-4d11-a6db-3bf42a663ee3" providerId="ADAL" clId="{C7A170FA-97B9-6441-8010-3A555F469740}" dt="2022-04-28T17:33:21.432" v="1025" actId="1076"/>
          <ac:picMkLst>
            <pc:docMk/>
            <pc:sldMk cId="2995542216" sldId="295"/>
            <ac:picMk id="44" creationId="{DDD2E6D8-082E-708E-6E58-D5BCC3041398}"/>
          </ac:picMkLst>
        </pc:picChg>
      </pc:sldChg>
      <pc:sldChg chg="addSp delSp modSp add del mod">
        <pc:chgData name="Armstrong, Ashley (RTG)" userId="456ef3b8-0f29-4d11-a6db-3bf42a663ee3" providerId="ADAL" clId="{C7A170FA-97B9-6441-8010-3A555F469740}" dt="2022-04-28T17:45:23.560" v="1633" actId="2696"/>
        <pc:sldMkLst>
          <pc:docMk/>
          <pc:sldMk cId="477457609" sldId="296"/>
        </pc:sldMkLst>
        <pc:spChg chg="mod">
          <ac:chgData name="Armstrong, Ashley (RTG)" userId="456ef3b8-0f29-4d11-a6db-3bf42a663ee3" providerId="ADAL" clId="{C7A170FA-97B9-6441-8010-3A555F469740}" dt="2022-04-28T17:41:58.133" v="1295" actId="1035"/>
          <ac:spMkLst>
            <pc:docMk/>
            <pc:sldMk cId="477457609" sldId="296"/>
            <ac:spMk id="3" creationId="{FAE0BF17-2898-4037-9D02-5C72B2366EEB}"/>
          </ac:spMkLst>
        </pc:spChg>
        <pc:spChg chg="del">
          <ac:chgData name="Armstrong, Ashley (RTG)" userId="456ef3b8-0f29-4d11-a6db-3bf42a663ee3" providerId="ADAL" clId="{C7A170FA-97B9-6441-8010-3A555F469740}" dt="2022-04-28T17:39:59.634" v="1235" actId="478"/>
          <ac:spMkLst>
            <pc:docMk/>
            <pc:sldMk cId="477457609" sldId="296"/>
            <ac:spMk id="10" creationId="{FA3D4465-5771-4BF8-BF25-E0409911AAE9}"/>
          </ac:spMkLst>
        </pc:spChg>
        <pc:spChg chg="add mod">
          <ac:chgData name="Armstrong, Ashley (RTG)" userId="456ef3b8-0f29-4d11-a6db-3bf42a663ee3" providerId="ADAL" clId="{C7A170FA-97B9-6441-8010-3A555F469740}" dt="2022-04-28T17:42:02.028" v="1303" actId="207"/>
          <ac:spMkLst>
            <pc:docMk/>
            <pc:sldMk cId="477457609" sldId="296"/>
            <ac:spMk id="12" creationId="{5F9E1C33-879B-7CDA-E494-60E45A4391A1}"/>
          </ac:spMkLst>
        </pc:spChg>
        <pc:spChg chg="add del mod">
          <ac:chgData name="Armstrong, Ashley (RTG)" userId="456ef3b8-0f29-4d11-a6db-3bf42a663ee3" providerId="ADAL" clId="{C7A170FA-97B9-6441-8010-3A555F469740}" dt="2022-04-28T17:40:40.736" v="1267" actId="478"/>
          <ac:spMkLst>
            <pc:docMk/>
            <pc:sldMk cId="477457609" sldId="296"/>
            <ac:spMk id="13" creationId="{23DEAD50-02D3-61A1-E46C-C749588E2F67}"/>
          </ac:spMkLst>
        </pc:spChg>
        <pc:spChg chg="add mod">
          <ac:chgData name="Armstrong, Ashley (RTG)" userId="456ef3b8-0f29-4d11-a6db-3bf42a663ee3" providerId="ADAL" clId="{C7A170FA-97B9-6441-8010-3A555F469740}" dt="2022-04-28T17:38:09.244" v="1161" actId="1076"/>
          <ac:spMkLst>
            <pc:docMk/>
            <pc:sldMk cId="477457609" sldId="296"/>
            <ac:spMk id="15" creationId="{64BEE5B2-B614-753C-47DC-285BC91E49C6}"/>
          </ac:spMkLst>
        </pc:spChg>
        <pc:spChg chg="add mod">
          <ac:chgData name="Armstrong, Ashley (RTG)" userId="456ef3b8-0f29-4d11-a6db-3bf42a663ee3" providerId="ADAL" clId="{C7A170FA-97B9-6441-8010-3A555F469740}" dt="2022-04-28T17:40:03.929" v="1237" actId="167"/>
          <ac:spMkLst>
            <pc:docMk/>
            <pc:sldMk cId="477457609" sldId="296"/>
            <ac:spMk id="17" creationId="{2AF8961A-D2E6-6344-AD6A-6FFC232D32CA}"/>
          </ac:spMkLst>
        </pc:spChg>
        <pc:spChg chg="del">
          <ac:chgData name="Armstrong, Ashley (RTG)" userId="456ef3b8-0f29-4d11-a6db-3bf42a663ee3" providerId="ADAL" clId="{C7A170FA-97B9-6441-8010-3A555F469740}" dt="2022-04-28T17:37:07.140" v="1129" actId="478"/>
          <ac:spMkLst>
            <pc:docMk/>
            <pc:sldMk cId="477457609" sldId="296"/>
            <ac:spMk id="20" creationId="{C4AC5266-466F-9B4C-5357-44812BC7C2E7}"/>
          </ac:spMkLst>
        </pc:spChg>
        <pc:spChg chg="del">
          <ac:chgData name="Armstrong, Ashley (RTG)" userId="456ef3b8-0f29-4d11-a6db-3bf42a663ee3" providerId="ADAL" clId="{C7A170FA-97B9-6441-8010-3A555F469740}" dt="2022-04-28T17:37:10.380" v="1131" actId="478"/>
          <ac:spMkLst>
            <pc:docMk/>
            <pc:sldMk cId="477457609" sldId="296"/>
            <ac:spMk id="21" creationId="{3C9C3F77-59FC-869A-77C3-93638A923768}"/>
          </ac:spMkLst>
        </pc:spChg>
        <pc:picChg chg="mod">
          <ac:chgData name="Armstrong, Ashley (RTG)" userId="456ef3b8-0f29-4d11-a6db-3bf42a663ee3" providerId="ADAL" clId="{C7A170FA-97B9-6441-8010-3A555F469740}" dt="2022-04-28T17:40:10.281" v="1238" actId="167"/>
          <ac:picMkLst>
            <pc:docMk/>
            <pc:sldMk cId="477457609" sldId="296"/>
            <ac:picMk id="5" creationId="{6E2C5B9F-FD20-4E50-9FFE-313CB17E7545}"/>
          </ac:picMkLst>
        </pc:picChg>
        <pc:picChg chg="add del mod">
          <ac:chgData name="Armstrong, Ashley (RTG)" userId="456ef3b8-0f29-4d11-a6db-3bf42a663ee3" providerId="ADAL" clId="{C7A170FA-97B9-6441-8010-3A555F469740}" dt="2022-04-28T17:42:00.639" v="1300" actId="1076"/>
          <ac:picMkLst>
            <pc:docMk/>
            <pc:sldMk cId="477457609" sldId="296"/>
            <ac:picMk id="14" creationId="{80BFC507-A4F9-4DAC-DFD7-6549E93E35F1}"/>
          </ac:picMkLst>
        </pc:picChg>
        <pc:picChg chg="add mod">
          <ac:chgData name="Armstrong, Ashley (RTG)" userId="456ef3b8-0f29-4d11-a6db-3bf42a663ee3" providerId="ADAL" clId="{C7A170FA-97B9-6441-8010-3A555F469740}" dt="2022-04-28T17:38:13.836" v="1164" actId="1035"/>
          <ac:picMkLst>
            <pc:docMk/>
            <pc:sldMk cId="477457609" sldId="296"/>
            <ac:picMk id="16" creationId="{0A2B80FD-D817-02E9-6DB1-8E5F7C1D2C53}"/>
          </ac:picMkLst>
        </pc:picChg>
        <pc:picChg chg="del">
          <ac:chgData name="Armstrong, Ashley (RTG)" userId="456ef3b8-0f29-4d11-a6db-3bf42a663ee3" providerId="ADAL" clId="{C7A170FA-97B9-6441-8010-3A555F469740}" dt="2022-04-28T17:37:07.992" v="1130" actId="478"/>
          <ac:picMkLst>
            <pc:docMk/>
            <pc:sldMk cId="477457609" sldId="296"/>
            <ac:picMk id="23" creationId="{B4626FB6-2734-23DB-A495-880C70721950}"/>
          </ac:picMkLst>
        </pc:picChg>
      </pc:sldChg>
      <pc:sldChg chg="modSp add del mod">
        <pc:chgData name="Armstrong, Ashley (RTG)" userId="456ef3b8-0f29-4d11-a6db-3bf42a663ee3" providerId="ADAL" clId="{C7A170FA-97B9-6441-8010-3A555F469740}" dt="2022-04-28T17:21:47.673" v="775" actId="2696"/>
        <pc:sldMkLst>
          <pc:docMk/>
          <pc:sldMk cId="2000908874" sldId="296"/>
        </pc:sldMkLst>
        <pc:spChg chg="mod">
          <ac:chgData name="Armstrong, Ashley (RTG)" userId="456ef3b8-0f29-4d11-a6db-3bf42a663ee3" providerId="ADAL" clId="{C7A170FA-97B9-6441-8010-3A555F469740}" dt="2022-04-28T17:21:40.621" v="774" actId="207"/>
          <ac:spMkLst>
            <pc:docMk/>
            <pc:sldMk cId="2000908874" sldId="296"/>
            <ac:spMk id="7" creationId="{AEB81930-EC38-424D-83EC-5A1DD9309161}"/>
          </ac:spMkLst>
        </pc:spChg>
      </pc:sldChg>
      <pc:sldChg chg="addSp delSp modSp add mod">
        <pc:chgData name="Armstrong, Ashley (RTG)" userId="456ef3b8-0f29-4d11-a6db-3bf42a663ee3" providerId="ADAL" clId="{C7A170FA-97B9-6441-8010-3A555F469740}" dt="2022-04-28T17:50:03.914" v="1733" actId="207"/>
        <pc:sldMkLst>
          <pc:docMk/>
          <pc:sldMk cId="1652404428" sldId="297"/>
        </pc:sldMkLst>
        <pc:spChg chg="mod">
          <ac:chgData name="Armstrong, Ashley (RTG)" userId="456ef3b8-0f29-4d11-a6db-3bf42a663ee3" providerId="ADAL" clId="{C7A170FA-97B9-6441-8010-3A555F469740}" dt="2022-04-28T17:46:08.577" v="1688" actId="1036"/>
          <ac:spMkLst>
            <pc:docMk/>
            <pc:sldMk cId="1652404428" sldId="297"/>
            <ac:spMk id="3" creationId="{FAE0BF17-2898-4037-9D02-5C72B2366EEB}"/>
          </ac:spMkLst>
        </pc:spChg>
        <pc:spChg chg="add del">
          <ac:chgData name="Armstrong, Ashley (RTG)" userId="456ef3b8-0f29-4d11-a6db-3bf42a663ee3" providerId="ADAL" clId="{C7A170FA-97B9-6441-8010-3A555F469740}" dt="2022-04-28T17:42:29.067" v="1312" actId="478"/>
          <ac:spMkLst>
            <pc:docMk/>
            <pc:sldMk cId="1652404428" sldId="297"/>
            <ac:spMk id="12" creationId="{5F9E1C33-879B-7CDA-E494-60E45A4391A1}"/>
          </ac:spMkLst>
        </pc:spChg>
        <pc:spChg chg="add mod">
          <ac:chgData name="Armstrong, Ashley (RTG)" userId="456ef3b8-0f29-4d11-a6db-3bf42a663ee3" providerId="ADAL" clId="{C7A170FA-97B9-6441-8010-3A555F469740}" dt="2022-04-28T17:50:03.914" v="1733" actId="207"/>
          <ac:spMkLst>
            <pc:docMk/>
            <pc:sldMk cId="1652404428" sldId="297"/>
            <ac:spMk id="13" creationId="{14018B5B-A0BD-C26A-2BD8-83D45B400E44}"/>
          </ac:spMkLst>
        </pc:spChg>
        <pc:spChg chg="add mod">
          <ac:chgData name="Armstrong, Ashley (RTG)" userId="456ef3b8-0f29-4d11-a6db-3bf42a663ee3" providerId="ADAL" clId="{C7A170FA-97B9-6441-8010-3A555F469740}" dt="2022-04-28T17:48:51.186" v="1714" actId="1035"/>
          <ac:spMkLst>
            <pc:docMk/>
            <pc:sldMk cId="1652404428" sldId="297"/>
            <ac:spMk id="14" creationId="{42F23B11-1687-7257-2216-845B169C2060}"/>
          </ac:spMkLst>
        </pc:spChg>
        <pc:spChg chg="mod">
          <ac:chgData name="Armstrong, Ashley (RTG)" userId="456ef3b8-0f29-4d11-a6db-3bf42a663ee3" providerId="ADAL" clId="{C7A170FA-97B9-6441-8010-3A555F469740}" dt="2022-04-28T17:44:58.679" v="1610" actId="1036"/>
          <ac:spMkLst>
            <pc:docMk/>
            <pc:sldMk cId="1652404428" sldId="297"/>
            <ac:spMk id="15" creationId="{64BEE5B2-B614-753C-47DC-285BC91E49C6}"/>
          </ac:spMkLst>
        </pc:spChg>
        <pc:spChg chg="mod">
          <ac:chgData name="Armstrong, Ashley (RTG)" userId="456ef3b8-0f29-4d11-a6db-3bf42a663ee3" providerId="ADAL" clId="{C7A170FA-97B9-6441-8010-3A555F469740}" dt="2022-04-28T17:49:19.411" v="1719" actId="167"/>
          <ac:spMkLst>
            <pc:docMk/>
            <pc:sldMk cId="1652404428" sldId="297"/>
            <ac:spMk id="17" creationId="{2AF8961A-D2E6-6344-AD6A-6FFC232D32CA}"/>
          </ac:spMkLst>
        </pc:spChg>
        <pc:spChg chg="add mod">
          <ac:chgData name="Armstrong, Ashley (RTG)" userId="456ef3b8-0f29-4d11-a6db-3bf42a663ee3" providerId="ADAL" clId="{C7A170FA-97B9-6441-8010-3A555F469740}" dt="2022-04-28T17:46:08.577" v="1688" actId="1036"/>
          <ac:spMkLst>
            <pc:docMk/>
            <pc:sldMk cId="1652404428" sldId="297"/>
            <ac:spMk id="18" creationId="{E59A6B22-629A-F01B-1039-09F7B1FAE4E3}"/>
          </ac:spMkLst>
        </pc:spChg>
        <pc:spChg chg="add del mod">
          <ac:chgData name="Armstrong, Ashley (RTG)" userId="456ef3b8-0f29-4d11-a6db-3bf42a663ee3" providerId="ADAL" clId="{C7A170FA-97B9-6441-8010-3A555F469740}" dt="2022-04-28T17:49:57.181" v="1732" actId="207"/>
          <ac:spMkLst>
            <pc:docMk/>
            <pc:sldMk cId="1652404428" sldId="297"/>
            <ac:spMk id="20" creationId="{E2E1CDCF-0EB7-1AB9-6757-46250F98EEDB}"/>
          </ac:spMkLst>
        </pc:spChg>
        <pc:spChg chg="mod">
          <ac:chgData name="Armstrong, Ashley (RTG)" userId="456ef3b8-0f29-4d11-a6db-3bf42a663ee3" providerId="ADAL" clId="{C7A170FA-97B9-6441-8010-3A555F469740}" dt="2022-04-28T17:45:05.081" v="1617" actId="1036"/>
          <ac:spMkLst>
            <pc:docMk/>
            <pc:sldMk cId="1652404428" sldId="297"/>
            <ac:spMk id="24" creationId="{588DC934-051D-C6CD-938F-A4FF412AE0D4}"/>
          </ac:spMkLst>
        </pc:spChg>
        <pc:spChg chg="mod">
          <ac:chgData name="Armstrong, Ashley (RTG)" userId="456ef3b8-0f29-4d11-a6db-3bf42a663ee3" providerId="ADAL" clId="{C7A170FA-97B9-6441-8010-3A555F469740}" dt="2022-04-28T17:45:11.876" v="1632" actId="1038"/>
          <ac:spMkLst>
            <pc:docMk/>
            <pc:sldMk cId="1652404428" sldId="297"/>
            <ac:spMk id="27" creationId="{63F264AF-5932-905E-249C-1D02AEF5D680}"/>
          </ac:spMkLst>
        </pc:spChg>
        <pc:picChg chg="mod">
          <ac:chgData name="Armstrong, Ashley (RTG)" userId="456ef3b8-0f29-4d11-a6db-3bf42a663ee3" providerId="ADAL" clId="{C7A170FA-97B9-6441-8010-3A555F469740}" dt="2022-04-28T17:49:23.827" v="1720" actId="167"/>
          <ac:picMkLst>
            <pc:docMk/>
            <pc:sldMk cId="1652404428" sldId="297"/>
            <ac:picMk id="5" creationId="{6E2C5B9F-FD20-4E50-9FFE-313CB17E7545}"/>
          </ac:picMkLst>
        </pc:picChg>
        <pc:picChg chg="del">
          <ac:chgData name="Armstrong, Ashley (RTG)" userId="456ef3b8-0f29-4d11-a6db-3bf42a663ee3" providerId="ADAL" clId="{C7A170FA-97B9-6441-8010-3A555F469740}" dt="2022-04-28T17:42:31.890" v="1313" actId="478"/>
          <ac:picMkLst>
            <pc:docMk/>
            <pc:sldMk cId="1652404428" sldId="297"/>
            <ac:picMk id="14" creationId="{80BFC507-A4F9-4DAC-DFD7-6549E93E35F1}"/>
          </ac:picMkLst>
        </pc:picChg>
        <pc:picChg chg="mod">
          <ac:chgData name="Armstrong, Ashley (RTG)" userId="456ef3b8-0f29-4d11-a6db-3bf42a663ee3" providerId="ADAL" clId="{C7A170FA-97B9-6441-8010-3A555F469740}" dt="2022-04-28T17:44:58.679" v="1610" actId="1036"/>
          <ac:picMkLst>
            <pc:docMk/>
            <pc:sldMk cId="1652404428" sldId="297"/>
            <ac:picMk id="16" creationId="{0A2B80FD-D817-02E9-6DB1-8E5F7C1D2C53}"/>
          </ac:picMkLst>
        </pc:picChg>
        <pc:picChg chg="add mod">
          <ac:chgData name="Armstrong, Ashley (RTG)" userId="456ef3b8-0f29-4d11-a6db-3bf42a663ee3" providerId="ADAL" clId="{C7A170FA-97B9-6441-8010-3A555F469740}" dt="2022-04-28T17:47:31.308" v="1694" actId="1037"/>
          <ac:picMkLst>
            <pc:docMk/>
            <pc:sldMk cId="1652404428" sldId="297"/>
            <ac:picMk id="19" creationId="{346F736C-B4AE-8948-8EAA-583C601D920A}"/>
          </ac:picMkLst>
        </pc:picChg>
        <pc:picChg chg="mod">
          <ac:chgData name="Armstrong, Ashley (RTG)" userId="456ef3b8-0f29-4d11-a6db-3bf42a663ee3" providerId="ADAL" clId="{C7A170FA-97B9-6441-8010-3A555F469740}" dt="2022-04-28T17:45:05.081" v="1617" actId="1036"/>
          <ac:picMkLst>
            <pc:docMk/>
            <pc:sldMk cId="1652404428" sldId="297"/>
            <ac:picMk id="26" creationId="{79369AAC-EB74-A0AD-5B5A-205506DA1D8E}"/>
          </ac:picMkLst>
        </pc:picChg>
        <pc:picChg chg="mod">
          <ac:chgData name="Armstrong, Ashley (RTG)" userId="456ef3b8-0f29-4d11-a6db-3bf42a663ee3" providerId="ADAL" clId="{C7A170FA-97B9-6441-8010-3A555F469740}" dt="2022-04-28T17:45:11.876" v="1632" actId="1038"/>
          <ac:picMkLst>
            <pc:docMk/>
            <pc:sldMk cId="1652404428" sldId="297"/>
            <ac:picMk id="28" creationId="{3D577CF0-E3FA-738E-2E2E-0A5C6898138B}"/>
          </ac:picMkLst>
        </pc:picChg>
      </pc:sldChg>
      <pc:sldMasterChg chg="modSldLayout">
        <pc:chgData name="Armstrong, Ashley (RTG)" userId="456ef3b8-0f29-4d11-a6db-3bf42a663ee3" providerId="ADAL" clId="{C7A170FA-97B9-6441-8010-3A555F469740}" dt="2022-04-28T20:12:02.592" v="1816"/>
        <pc:sldMasterMkLst>
          <pc:docMk/>
          <pc:sldMasterMk cId="1919803760" sldId="2147483648"/>
        </pc:sldMasterMkLst>
        <pc:sldLayoutChg chg="addSp modSp">
          <pc:chgData name="Armstrong, Ashley (RTG)" userId="456ef3b8-0f29-4d11-a6db-3bf42a663ee3" providerId="ADAL" clId="{C7A170FA-97B9-6441-8010-3A555F469740}" dt="2022-04-28T20:11:19.153" v="1789"/>
          <pc:sldLayoutMkLst>
            <pc:docMk/>
            <pc:sldMasterMk cId="1919803760" sldId="2147483648"/>
            <pc:sldLayoutMk cId="4049393443" sldId="2147483649"/>
          </pc:sldLayoutMkLst>
          <pc:picChg chg="add mod">
            <ac:chgData name="Armstrong, Ashley (RTG)" userId="456ef3b8-0f29-4d11-a6db-3bf42a663ee3" providerId="ADAL" clId="{C7A170FA-97B9-6441-8010-3A555F469740}" dt="2022-04-28T20:11:19.153" v="1789"/>
            <ac:picMkLst>
              <pc:docMk/>
              <pc:sldMasterMk cId="1919803760" sldId="2147483648"/>
              <pc:sldLayoutMk cId="4049393443" sldId="2147483649"/>
              <ac:picMk id="3" creationId="{4332D943-41FB-69B5-3D13-6D573BC3C9F3}"/>
            </ac:picMkLst>
          </pc:picChg>
        </pc:sldLayoutChg>
        <pc:sldLayoutChg chg="addSp delSp modSp mod">
          <pc:chgData name="Armstrong, Ashley (RTG)" userId="456ef3b8-0f29-4d11-a6db-3bf42a663ee3" providerId="ADAL" clId="{C7A170FA-97B9-6441-8010-3A555F469740}" dt="2022-04-28T20:11:22.957" v="1791"/>
          <pc:sldLayoutMkLst>
            <pc:docMk/>
            <pc:sldMasterMk cId="1919803760" sldId="2147483648"/>
            <pc:sldLayoutMk cId="3843074299" sldId="2147483650"/>
          </pc:sldLayoutMkLst>
          <pc:picChg chg="add mod">
            <ac:chgData name="Armstrong, Ashley (RTG)" userId="456ef3b8-0f29-4d11-a6db-3bf42a663ee3" providerId="ADAL" clId="{C7A170FA-97B9-6441-8010-3A555F469740}" dt="2022-04-28T20:11:22.957" v="1791"/>
            <ac:picMkLst>
              <pc:docMk/>
              <pc:sldMasterMk cId="1919803760" sldId="2147483648"/>
              <pc:sldLayoutMk cId="3843074299" sldId="2147483650"/>
              <ac:picMk id="7" creationId="{B372FE51-A3E5-BE83-CCF4-CFBA659EEC5C}"/>
            </ac:picMkLst>
          </pc:picChg>
          <pc:picChg chg="del">
            <ac:chgData name="Armstrong, Ashley (RTG)" userId="456ef3b8-0f29-4d11-a6db-3bf42a663ee3" providerId="ADAL" clId="{C7A170FA-97B9-6441-8010-3A555F469740}" dt="2022-04-28T20:11:22.498" v="1790" actId="478"/>
            <ac:picMkLst>
              <pc:docMk/>
              <pc:sldMasterMk cId="1919803760" sldId="2147483648"/>
              <pc:sldLayoutMk cId="3843074299" sldId="2147483650"/>
              <ac:picMk id="41" creationId="{9B727478-C061-4E64-B5C6-3FD8FC7EE4A0}"/>
            </ac:picMkLst>
          </pc:picChg>
        </pc:sldLayoutChg>
        <pc:sldLayoutChg chg="addSp modSp">
          <pc:chgData name="Armstrong, Ashley (RTG)" userId="456ef3b8-0f29-4d11-a6db-3bf42a663ee3" providerId="ADAL" clId="{C7A170FA-97B9-6441-8010-3A555F469740}" dt="2022-04-28T20:11:48.642" v="1808"/>
          <pc:sldLayoutMkLst>
            <pc:docMk/>
            <pc:sldMasterMk cId="1919803760" sldId="2147483648"/>
            <pc:sldLayoutMk cId="2749167200" sldId="2147483651"/>
          </pc:sldLayoutMkLst>
          <pc:picChg chg="add mod">
            <ac:chgData name="Armstrong, Ashley (RTG)" userId="456ef3b8-0f29-4d11-a6db-3bf42a663ee3" providerId="ADAL" clId="{C7A170FA-97B9-6441-8010-3A555F469740}" dt="2022-04-28T20:11:48.642" v="1808"/>
            <ac:picMkLst>
              <pc:docMk/>
              <pc:sldMasterMk cId="1919803760" sldId="2147483648"/>
              <pc:sldLayoutMk cId="2749167200" sldId="2147483651"/>
              <ac:picMk id="4" creationId="{563BA134-A76D-73E5-6CBF-A1B3E5CEF4C4}"/>
            </ac:picMkLst>
          </pc:picChg>
        </pc:sldLayoutChg>
        <pc:sldLayoutChg chg="addSp modSp">
          <pc:chgData name="Armstrong, Ashley (RTG)" userId="456ef3b8-0f29-4d11-a6db-3bf42a663ee3" providerId="ADAL" clId="{C7A170FA-97B9-6441-8010-3A555F469740}" dt="2022-04-28T20:11:50.871" v="1809"/>
          <pc:sldLayoutMkLst>
            <pc:docMk/>
            <pc:sldMasterMk cId="1919803760" sldId="2147483648"/>
            <pc:sldLayoutMk cId="1485206469" sldId="2147483652"/>
          </pc:sldLayoutMkLst>
          <pc:picChg chg="add mod">
            <ac:chgData name="Armstrong, Ashley (RTG)" userId="456ef3b8-0f29-4d11-a6db-3bf42a663ee3" providerId="ADAL" clId="{C7A170FA-97B9-6441-8010-3A555F469740}" dt="2022-04-28T20:11:50.871" v="1809"/>
            <ac:picMkLst>
              <pc:docMk/>
              <pc:sldMasterMk cId="1919803760" sldId="2147483648"/>
              <pc:sldLayoutMk cId="1485206469" sldId="2147483652"/>
              <ac:picMk id="8" creationId="{1FCC8C9F-DA31-91F8-6914-A70836DAAB1B}"/>
            </ac:picMkLst>
          </pc:picChg>
        </pc:sldLayoutChg>
        <pc:sldLayoutChg chg="addSp modSp">
          <pc:chgData name="Armstrong, Ashley (RTG)" userId="456ef3b8-0f29-4d11-a6db-3bf42a663ee3" providerId="ADAL" clId="{C7A170FA-97B9-6441-8010-3A555F469740}" dt="2022-04-28T20:11:52.962" v="1810"/>
          <pc:sldLayoutMkLst>
            <pc:docMk/>
            <pc:sldMasterMk cId="1919803760" sldId="2147483648"/>
            <pc:sldLayoutMk cId="2903014968" sldId="2147483653"/>
          </pc:sldLayoutMkLst>
          <pc:picChg chg="add mod">
            <ac:chgData name="Armstrong, Ashley (RTG)" userId="456ef3b8-0f29-4d11-a6db-3bf42a663ee3" providerId="ADAL" clId="{C7A170FA-97B9-6441-8010-3A555F469740}" dt="2022-04-28T20:11:52.962" v="1810"/>
            <ac:picMkLst>
              <pc:docMk/>
              <pc:sldMasterMk cId="1919803760" sldId="2147483648"/>
              <pc:sldLayoutMk cId="2903014968" sldId="2147483653"/>
              <ac:picMk id="11" creationId="{8FC48514-C607-A7C4-30E5-3BE05521118D}"/>
            </ac:picMkLst>
          </pc:picChg>
        </pc:sldLayoutChg>
        <pc:sldLayoutChg chg="addSp modSp">
          <pc:chgData name="Armstrong, Ashley (RTG)" userId="456ef3b8-0f29-4d11-a6db-3bf42a663ee3" providerId="ADAL" clId="{C7A170FA-97B9-6441-8010-3A555F469740}" dt="2022-04-28T20:11:54.289" v="1811"/>
          <pc:sldLayoutMkLst>
            <pc:docMk/>
            <pc:sldMasterMk cId="1919803760" sldId="2147483648"/>
            <pc:sldLayoutMk cId="3113685184" sldId="2147483654"/>
          </pc:sldLayoutMkLst>
          <pc:picChg chg="add mod">
            <ac:chgData name="Armstrong, Ashley (RTG)" userId="456ef3b8-0f29-4d11-a6db-3bf42a663ee3" providerId="ADAL" clId="{C7A170FA-97B9-6441-8010-3A555F469740}" dt="2022-04-28T20:11:54.289" v="1811"/>
            <ac:picMkLst>
              <pc:docMk/>
              <pc:sldMasterMk cId="1919803760" sldId="2147483648"/>
              <pc:sldLayoutMk cId="3113685184" sldId="2147483654"/>
              <ac:picMk id="27" creationId="{290CADEF-E0DA-4695-01DF-484107D279C7}"/>
            </ac:picMkLst>
          </pc:picChg>
        </pc:sldLayoutChg>
        <pc:sldLayoutChg chg="addSp modSp">
          <pc:chgData name="Armstrong, Ashley (RTG)" userId="456ef3b8-0f29-4d11-a6db-3bf42a663ee3" providerId="ADAL" clId="{C7A170FA-97B9-6441-8010-3A555F469740}" dt="2022-04-28T20:11:56.011" v="1812"/>
          <pc:sldLayoutMkLst>
            <pc:docMk/>
            <pc:sldMasterMk cId="1919803760" sldId="2147483648"/>
            <pc:sldLayoutMk cId="3786522816" sldId="2147483655"/>
          </pc:sldLayoutMkLst>
          <pc:picChg chg="add mod">
            <ac:chgData name="Armstrong, Ashley (RTG)" userId="456ef3b8-0f29-4d11-a6db-3bf42a663ee3" providerId="ADAL" clId="{C7A170FA-97B9-6441-8010-3A555F469740}" dt="2022-04-28T20:11:56.011" v="1812"/>
            <ac:picMkLst>
              <pc:docMk/>
              <pc:sldMasterMk cId="1919803760" sldId="2147483648"/>
              <pc:sldLayoutMk cId="3786522816" sldId="2147483655"/>
              <ac:picMk id="6" creationId="{F4D34B6A-4912-953A-C8E2-3843803306B3}"/>
            </ac:picMkLst>
          </pc:picChg>
        </pc:sldLayoutChg>
        <pc:sldLayoutChg chg="addSp modSp">
          <pc:chgData name="Armstrong, Ashley (RTG)" userId="456ef3b8-0f29-4d11-a6db-3bf42a663ee3" providerId="ADAL" clId="{C7A170FA-97B9-6441-8010-3A555F469740}" dt="2022-04-28T20:11:57.788" v="1813"/>
          <pc:sldLayoutMkLst>
            <pc:docMk/>
            <pc:sldMasterMk cId="1919803760" sldId="2147483648"/>
            <pc:sldLayoutMk cId="2064073324" sldId="2147483656"/>
          </pc:sldLayoutMkLst>
          <pc:picChg chg="add mod">
            <ac:chgData name="Armstrong, Ashley (RTG)" userId="456ef3b8-0f29-4d11-a6db-3bf42a663ee3" providerId="ADAL" clId="{C7A170FA-97B9-6441-8010-3A555F469740}" dt="2022-04-28T20:11:57.788" v="1813"/>
            <ac:picMkLst>
              <pc:docMk/>
              <pc:sldMasterMk cId="1919803760" sldId="2147483648"/>
              <pc:sldLayoutMk cId="2064073324" sldId="2147483656"/>
              <ac:picMk id="8" creationId="{CDDED6B9-84E7-3412-9B14-8164FE307E33}"/>
            </ac:picMkLst>
          </pc:picChg>
        </pc:sldLayoutChg>
        <pc:sldLayoutChg chg="addSp modSp">
          <pc:chgData name="Armstrong, Ashley (RTG)" userId="456ef3b8-0f29-4d11-a6db-3bf42a663ee3" providerId="ADAL" clId="{C7A170FA-97B9-6441-8010-3A555F469740}" dt="2022-04-28T20:11:59.081" v="1814"/>
          <pc:sldLayoutMkLst>
            <pc:docMk/>
            <pc:sldMasterMk cId="1919803760" sldId="2147483648"/>
            <pc:sldLayoutMk cId="50437968" sldId="2147483657"/>
          </pc:sldLayoutMkLst>
          <pc:picChg chg="add mod">
            <ac:chgData name="Armstrong, Ashley (RTG)" userId="456ef3b8-0f29-4d11-a6db-3bf42a663ee3" providerId="ADAL" clId="{C7A170FA-97B9-6441-8010-3A555F469740}" dt="2022-04-28T20:11:59.081" v="1814"/>
            <ac:picMkLst>
              <pc:docMk/>
              <pc:sldMasterMk cId="1919803760" sldId="2147483648"/>
              <pc:sldLayoutMk cId="50437968" sldId="2147483657"/>
              <ac:picMk id="8" creationId="{53E80F23-7282-26C0-DE7F-2F9D87D4C3F9}"/>
            </ac:picMkLst>
          </pc:picChg>
        </pc:sldLayoutChg>
        <pc:sldLayoutChg chg="addSp modSp">
          <pc:chgData name="Armstrong, Ashley (RTG)" userId="456ef3b8-0f29-4d11-a6db-3bf42a663ee3" providerId="ADAL" clId="{C7A170FA-97B9-6441-8010-3A555F469740}" dt="2022-04-28T20:12:00.757" v="1815"/>
          <pc:sldLayoutMkLst>
            <pc:docMk/>
            <pc:sldMasterMk cId="1919803760" sldId="2147483648"/>
            <pc:sldLayoutMk cId="3656204868" sldId="2147483658"/>
          </pc:sldLayoutMkLst>
          <pc:picChg chg="add mod">
            <ac:chgData name="Armstrong, Ashley (RTG)" userId="456ef3b8-0f29-4d11-a6db-3bf42a663ee3" providerId="ADAL" clId="{C7A170FA-97B9-6441-8010-3A555F469740}" dt="2022-04-28T20:12:00.757" v="1815"/>
            <ac:picMkLst>
              <pc:docMk/>
              <pc:sldMasterMk cId="1919803760" sldId="2147483648"/>
              <pc:sldLayoutMk cId="3656204868" sldId="2147483658"/>
              <ac:picMk id="7" creationId="{C854BC9B-BB9A-6E06-6F9B-224E2D376167}"/>
            </ac:picMkLst>
          </pc:picChg>
        </pc:sldLayoutChg>
        <pc:sldLayoutChg chg="addSp modSp">
          <pc:chgData name="Armstrong, Ashley (RTG)" userId="456ef3b8-0f29-4d11-a6db-3bf42a663ee3" providerId="ADAL" clId="{C7A170FA-97B9-6441-8010-3A555F469740}" dt="2022-04-28T20:12:02.592" v="1816"/>
          <pc:sldLayoutMkLst>
            <pc:docMk/>
            <pc:sldMasterMk cId="1919803760" sldId="2147483648"/>
            <pc:sldLayoutMk cId="2782353343" sldId="2147483659"/>
          </pc:sldLayoutMkLst>
          <pc:picChg chg="add mod">
            <ac:chgData name="Armstrong, Ashley (RTG)" userId="456ef3b8-0f29-4d11-a6db-3bf42a663ee3" providerId="ADAL" clId="{C7A170FA-97B9-6441-8010-3A555F469740}" dt="2022-04-28T20:12:02.592" v="1816"/>
            <ac:picMkLst>
              <pc:docMk/>
              <pc:sldMasterMk cId="1919803760" sldId="2147483648"/>
              <pc:sldLayoutMk cId="2782353343" sldId="2147483659"/>
              <ac:picMk id="7" creationId="{0E9D000F-7F35-CDAF-A2F8-5995264270C3}"/>
            </ac:picMkLst>
          </pc:picChg>
        </pc:sldLayoutChg>
        <pc:sldLayoutChg chg="addSp delSp modSp mod">
          <pc:chgData name="Armstrong, Ashley (RTG)" userId="456ef3b8-0f29-4d11-a6db-3bf42a663ee3" providerId="ADAL" clId="{C7A170FA-97B9-6441-8010-3A555F469740}" dt="2022-04-28T20:11:25.572" v="1793"/>
          <pc:sldLayoutMkLst>
            <pc:docMk/>
            <pc:sldMasterMk cId="1919803760" sldId="2147483648"/>
            <pc:sldLayoutMk cId="2326214707" sldId="2147483660"/>
          </pc:sldLayoutMkLst>
          <pc:picChg chg="del">
            <ac:chgData name="Armstrong, Ashley (RTG)" userId="456ef3b8-0f29-4d11-a6db-3bf42a663ee3" providerId="ADAL" clId="{C7A170FA-97B9-6441-8010-3A555F469740}" dt="2022-04-28T20:11:25.165" v="1792" actId="478"/>
            <ac:picMkLst>
              <pc:docMk/>
              <pc:sldMasterMk cId="1919803760" sldId="2147483648"/>
              <pc:sldLayoutMk cId="2326214707" sldId="2147483660"/>
              <ac:picMk id="7" creationId="{FA29D725-3F94-4391-935A-34E041826F56}"/>
            </ac:picMkLst>
          </pc:picChg>
          <pc:picChg chg="add mod">
            <ac:chgData name="Armstrong, Ashley (RTG)" userId="456ef3b8-0f29-4d11-a6db-3bf42a663ee3" providerId="ADAL" clId="{C7A170FA-97B9-6441-8010-3A555F469740}" dt="2022-04-28T20:11:25.572" v="1793"/>
            <ac:picMkLst>
              <pc:docMk/>
              <pc:sldMasterMk cId="1919803760" sldId="2147483648"/>
              <pc:sldLayoutMk cId="2326214707" sldId="2147483660"/>
              <ac:picMk id="9" creationId="{9DC7CCEC-DEBD-7A0A-19DC-99914123FA09}"/>
            </ac:picMkLst>
          </pc:picChg>
        </pc:sldLayoutChg>
        <pc:sldLayoutChg chg="addSp delSp modSp mod">
          <pc:chgData name="Armstrong, Ashley (RTG)" userId="456ef3b8-0f29-4d11-a6db-3bf42a663ee3" providerId="ADAL" clId="{C7A170FA-97B9-6441-8010-3A555F469740}" dt="2022-04-28T20:11:28.224" v="1795"/>
          <pc:sldLayoutMkLst>
            <pc:docMk/>
            <pc:sldMasterMk cId="1919803760" sldId="2147483648"/>
            <pc:sldLayoutMk cId="1047673794" sldId="2147483661"/>
          </pc:sldLayoutMkLst>
          <pc:picChg chg="del">
            <ac:chgData name="Armstrong, Ashley (RTG)" userId="456ef3b8-0f29-4d11-a6db-3bf42a663ee3" providerId="ADAL" clId="{C7A170FA-97B9-6441-8010-3A555F469740}" dt="2022-04-28T20:11:27.854" v="1794" actId="478"/>
            <ac:picMkLst>
              <pc:docMk/>
              <pc:sldMasterMk cId="1919803760" sldId="2147483648"/>
              <pc:sldLayoutMk cId="1047673794" sldId="2147483661"/>
              <ac:picMk id="6" creationId="{8070728B-184B-42FE-9039-A03BC9828588}"/>
            </ac:picMkLst>
          </pc:picChg>
          <pc:picChg chg="add mod">
            <ac:chgData name="Armstrong, Ashley (RTG)" userId="456ef3b8-0f29-4d11-a6db-3bf42a663ee3" providerId="ADAL" clId="{C7A170FA-97B9-6441-8010-3A555F469740}" dt="2022-04-28T20:11:28.224" v="1795"/>
            <ac:picMkLst>
              <pc:docMk/>
              <pc:sldMasterMk cId="1919803760" sldId="2147483648"/>
              <pc:sldLayoutMk cId="1047673794" sldId="2147483661"/>
              <ac:picMk id="8" creationId="{7CD85435-5360-B7D5-808D-333F5952EFEB}"/>
            </ac:picMkLst>
          </pc:picChg>
        </pc:sldLayoutChg>
        <pc:sldLayoutChg chg="addSp delSp modSp mod">
          <pc:chgData name="Armstrong, Ashley (RTG)" userId="456ef3b8-0f29-4d11-a6db-3bf42a663ee3" providerId="ADAL" clId="{C7A170FA-97B9-6441-8010-3A555F469740}" dt="2022-04-28T20:11:30.827" v="1797"/>
          <pc:sldLayoutMkLst>
            <pc:docMk/>
            <pc:sldMasterMk cId="1919803760" sldId="2147483648"/>
            <pc:sldLayoutMk cId="1254102965" sldId="2147483662"/>
          </pc:sldLayoutMkLst>
          <pc:picChg chg="del">
            <ac:chgData name="Armstrong, Ashley (RTG)" userId="456ef3b8-0f29-4d11-a6db-3bf42a663ee3" providerId="ADAL" clId="{C7A170FA-97B9-6441-8010-3A555F469740}" dt="2022-04-28T20:11:30.305" v="1796" actId="478"/>
            <ac:picMkLst>
              <pc:docMk/>
              <pc:sldMasterMk cId="1919803760" sldId="2147483648"/>
              <pc:sldLayoutMk cId="1254102965" sldId="2147483662"/>
              <ac:picMk id="8" creationId="{367075CB-A47E-45DE-AC3B-FC67597A8F3A}"/>
            </ac:picMkLst>
          </pc:picChg>
          <pc:picChg chg="add mod">
            <ac:chgData name="Armstrong, Ashley (RTG)" userId="456ef3b8-0f29-4d11-a6db-3bf42a663ee3" providerId="ADAL" clId="{C7A170FA-97B9-6441-8010-3A555F469740}" dt="2022-04-28T20:11:30.827" v="1797"/>
            <ac:picMkLst>
              <pc:docMk/>
              <pc:sldMasterMk cId="1919803760" sldId="2147483648"/>
              <pc:sldLayoutMk cId="1254102965" sldId="2147483662"/>
              <ac:picMk id="10" creationId="{4E0573CD-E565-C64B-3339-F21035F7A0AC}"/>
            </ac:picMkLst>
          </pc:picChg>
        </pc:sldLayoutChg>
        <pc:sldLayoutChg chg="addSp delSp modSp mod">
          <pc:chgData name="Armstrong, Ashley (RTG)" userId="456ef3b8-0f29-4d11-a6db-3bf42a663ee3" providerId="ADAL" clId="{C7A170FA-97B9-6441-8010-3A555F469740}" dt="2022-04-28T20:11:33.536" v="1799"/>
          <pc:sldLayoutMkLst>
            <pc:docMk/>
            <pc:sldMasterMk cId="1919803760" sldId="2147483648"/>
            <pc:sldLayoutMk cId="1466811138" sldId="2147483663"/>
          </pc:sldLayoutMkLst>
          <pc:picChg chg="del">
            <ac:chgData name="Armstrong, Ashley (RTG)" userId="456ef3b8-0f29-4d11-a6db-3bf42a663ee3" providerId="ADAL" clId="{C7A170FA-97B9-6441-8010-3A555F469740}" dt="2022-04-28T20:11:33.139" v="1798" actId="478"/>
            <ac:picMkLst>
              <pc:docMk/>
              <pc:sldMasterMk cId="1919803760" sldId="2147483648"/>
              <pc:sldLayoutMk cId="1466811138" sldId="2147483663"/>
              <ac:picMk id="8" creationId="{3BCFE2BE-07CE-4E10-BFD4-16913D2C1ADE}"/>
            </ac:picMkLst>
          </pc:picChg>
          <pc:picChg chg="add mod">
            <ac:chgData name="Armstrong, Ashley (RTG)" userId="456ef3b8-0f29-4d11-a6db-3bf42a663ee3" providerId="ADAL" clId="{C7A170FA-97B9-6441-8010-3A555F469740}" dt="2022-04-28T20:11:33.536" v="1799"/>
            <ac:picMkLst>
              <pc:docMk/>
              <pc:sldMasterMk cId="1919803760" sldId="2147483648"/>
              <pc:sldLayoutMk cId="1466811138" sldId="2147483663"/>
              <ac:picMk id="9" creationId="{1C8EC192-DC24-46F1-4D72-47740870BE06}"/>
            </ac:picMkLst>
          </pc:picChg>
        </pc:sldLayoutChg>
        <pc:sldLayoutChg chg="addSp delSp modSp mod">
          <pc:chgData name="Armstrong, Ashley (RTG)" userId="456ef3b8-0f29-4d11-a6db-3bf42a663ee3" providerId="ADAL" clId="{C7A170FA-97B9-6441-8010-3A555F469740}" dt="2022-04-28T20:11:36.850" v="1801"/>
          <pc:sldLayoutMkLst>
            <pc:docMk/>
            <pc:sldMasterMk cId="1919803760" sldId="2147483648"/>
            <pc:sldLayoutMk cId="1598708662" sldId="2147483664"/>
          </pc:sldLayoutMkLst>
          <pc:picChg chg="add mod">
            <ac:chgData name="Armstrong, Ashley (RTG)" userId="456ef3b8-0f29-4d11-a6db-3bf42a663ee3" providerId="ADAL" clId="{C7A170FA-97B9-6441-8010-3A555F469740}" dt="2022-04-28T20:11:36.850" v="1801"/>
            <ac:picMkLst>
              <pc:docMk/>
              <pc:sldMasterMk cId="1919803760" sldId="2147483648"/>
              <pc:sldLayoutMk cId="1598708662" sldId="2147483664"/>
              <ac:picMk id="7" creationId="{7C79F44E-F027-8A6E-ABD0-F42DB753AA28}"/>
            </ac:picMkLst>
          </pc:picChg>
          <pc:picChg chg="del">
            <ac:chgData name="Armstrong, Ashley (RTG)" userId="456ef3b8-0f29-4d11-a6db-3bf42a663ee3" providerId="ADAL" clId="{C7A170FA-97B9-6441-8010-3A555F469740}" dt="2022-04-28T20:11:36.424" v="1800" actId="478"/>
            <ac:picMkLst>
              <pc:docMk/>
              <pc:sldMasterMk cId="1919803760" sldId="2147483648"/>
              <pc:sldLayoutMk cId="1598708662" sldId="2147483664"/>
              <ac:picMk id="10" creationId="{2FCA465E-E89B-4B82-A7A4-4E728E277879}"/>
            </ac:picMkLst>
          </pc:picChg>
        </pc:sldLayoutChg>
        <pc:sldLayoutChg chg="addSp delSp modSp mod">
          <pc:chgData name="Armstrong, Ashley (RTG)" userId="456ef3b8-0f29-4d11-a6db-3bf42a663ee3" providerId="ADAL" clId="{C7A170FA-97B9-6441-8010-3A555F469740}" dt="2022-04-28T20:11:40.580" v="1803"/>
          <pc:sldLayoutMkLst>
            <pc:docMk/>
            <pc:sldMasterMk cId="1919803760" sldId="2147483648"/>
            <pc:sldLayoutMk cId="3514408967" sldId="2147483665"/>
          </pc:sldLayoutMkLst>
          <pc:picChg chg="del">
            <ac:chgData name="Armstrong, Ashley (RTG)" userId="456ef3b8-0f29-4d11-a6db-3bf42a663ee3" providerId="ADAL" clId="{C7A170FA-97B9-6441-8010-3A555F469740}" dt="2022-04-28T20:11:40.082" v="1802" actId="478"/>
            <ac:picMkLst>
              <pc:docMk/>
              <pc:sldMasterMk cId="1919803760" sldId="2147483648"/>
              <pc:sldLayoutMk cId="3514408967" sldId="2147483665"/>
              <ac:picMk id="8" creationId="{B2267837-5653-48F1-992B-5BC94736C9D8}"/>
            </ac:picMkLst>
          </pc:picChg>
          <pc:picChg chg="add mod">
            <ac:chgData name="Armstrong, Ashley (RTG)" userId="456ef3b8-0f29-4d11-a6db-3bf42a663ee3" providerId="ADAL" clId="{C7A170FA-97B9-6441-8010-3A555F469740}" dt="2022-04-28T20:11:40.580" v="1803"/>
            <ac:picMkLst>
              <pc:docMk/>
              <pc:sldMasterMk cId="1919803760" sldId="2147483648"/>
              <pc:sldLayoutMk cId="3514408967" sldId="2147483665"/>
              <ac:picMk id="9" creationId="{BD6D2CE6-2B82-C4D6-D6BB-646E365DF82C}"/>
            </ac:picMkLst>
          </pc:picChg>
        </pc:sldLayoutChg>
        <pc:sldLayoutChg chg="addSp delSp modSp mod">
          <pc:chgData name="Armstrong, Ashley (RTG)" userId="456ef3b8-0f29-4d11-a6db-3bf42a663ee3" providerId="ADAL" clId="{C7A170FA-97B9-6441-8010-3A555F469740}" dt="2022-04-28T20:11:44.131" v="1805"/>
          <pc:sldLayoutMkLst>
            <pc:docMk/>
            <pc:sldMasterMk cId="1919803760" sldId="2147483648"/>
            <pc:sldLayoutMk cId="1566255174" sldId="2147483666"/>
          </pc:sldLayoutMkLst>
          <pc:picChg chg="del">
            <ac:chgData name="Armstrong, Ashley (RTG)" userId="456ef3b8-0f29-4d11-a6db-3bf42a663ee3" providerId="ADAL" clId="{C7A170FA-97B9-6441-8010-3A555F469740}" dt="2022-04-28T20:11:43.669" v="1804" actId="478"/>
            <ac:picMkLst>
              <pc:docMk/>
              <pc:sldMasterMk cId="1919803760" sldId="2147483648"/>
              <pc:sldLayoutMk cId="1566255174" sldId="2147483666"/>
              <ac:picMk id="8" creationId="{F8934E1C-C88A-4889-9430-99287F1AB998}"/>
            </ac:picMkLst>
          </pc:picChg>
          <pc:picChg chg="add mod">
            <ac:chgData name="Armstrong, Ashley (RTG)" userId="456ef3b8-0f29-4d11-a6db-3bf42a663ee3" providerId="ADAL" clId="{C7A170FA-97B9-6441-8010-3A555F469740}" dt="2022-04-28T20:11:44.131" v="1805"/>
            <ac:picMkLst>
              <pc:docMk/>
              <pc:sldMasterMk cId="1919803760" sldId="2147483648"/>
              <pc:sldLayoutMk cId="1566255174" sldId="2147483666"/>
              <ac:picMk id="9" creationId="{2C0C25EB-1BDA-7003-6A2E-A810896AFFF7}"/>
            </ac:picMkLst>
          </pc:picChg>
        </pc:sldLayoutChg>
        <pc:sldLayoutChg chg="addSp delSp modSp mod">
          <pc:chgData name="Armstrong, Ashley (RTG)" userId="456ef3b8-0f29-4d11-a6db-3bf42a663ee3" providerId="ADAL" clId="{C7A170FA-97B9-6441-8010-3A555F469740}" dt="2022-04-28T20:11:46.952" v="1807"/>
          <pc:sldLayoutMkLst>
            <pc:docMk/>
            <pc:sldMasterMk cId="1919803760" sldId="2147483648"/>
            <pc:sldLayoutMk cId="137080963" sldId="2147483667"/>
          </pc:sldLayoutMkLst>
          <pc:picChg chg="del">
            <ac:chgData name="Armstrong, Ashley (RTG)" userId="456ef3b8-0f29-4d11-a6db-3bf42a663ee3" providerId="ADAL" clId="{C7A170FA-97B9-6441-8010-3A555F469740}" dt="2022-04-28T20:11:46.515" v="1806" actId="478"/>
            <ac:picMkLst>
              <pc:docMk/>
              <pc:sldMasterMk cId="1919803760" sldId="2147483648"/>
              <pc:sldLayoutMk cId="137080963" sldId="2147483667"/>
              <ac:picMk id="9" creationId="{5446C9DA-D25B-41CA-ACC7-8AA564CECDC9}"/>
            </ac:picMkLst>
          </pc:picChg>
          <pc:picChg chg="add mod">
            <ac:chgData name="Armstrong, Ashley (RTG)" userId="456ef3b8-0f29-4d11-a6db-3bf42a663ee3" providerId="ADAL" clId="{C7A170FA-97B9-6441-8010-3A555F469740}" dt="2022-04-28T20:11:46.952" v="1807"/>
            <ac:picMkLst>
              <pc:docMk/>
              <pc:sldMasterMk cId="1919803760" sldId="2147483648"/>
              <pc:sldLayoutMk cId="137080963" sldId="2147483667"/>
              <ac:picMk id="10" creationId="{F0B37AF2-7DDC-882C-B534-310BF4D714BE}"/>
            </ac:picMkLst>
          </pc:picChg>
        </pc:sldLayoutChg>
      </pc:sldMaster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2">
                  <a:lumMod val="20000"/>
                  <a:lumOff val="80000"/>
                </a:schemeClr>
              </a:solidFill>
            </c:spPr>
            <c:extLst>
              <c:ext xmlns:c16="http://schemas.microsoft.com/office/drawing/2014/chart" uri="{C3380CC4-5D6E-409C-BE32-E72D297353CC}">
                <c16:uniqueId val="{00000001-6F54-4B70-8449-4B6886D6293B}"/>
              </c:ext>
            </c:extLst>
          </c:dPt>
          <c:dPt>
            <c:idx val="1"/>
            <c:bubble3D val="0"/>
            <c:spPr>
              <a:solidFill>
                <a:schemeClr val="accent2">
                  <a:lumMod val="40000"/>
                  <a:lumOff val="60000"/>
                </a:schemeClr>
              </a:solidFill>
            </c:spPr>
            <c:extLst>
              <c:ext xmlns:c16="http://schemas.microsoft.com/office/drawing/2014/chart" uri="{C3380CC4-5D6E-409C-BE32-E72D297353CC}">
                <c16:uniqueId val="{00000003-6F54-4B70-8449-4B6886D6293B}"/>
              </c:ext>
            </c:extLst>
          </c:dPt>
          <c:dPt>
            <c:idx val="2"/>
            <c:bubble3D val="0"/>
            <c:spPr>
              <a:solidFill>
                <a:schemeClr val="accent2">
                  <a:lumMod val="60000"/>
                  <a:lumOff val="40000"/>
                </a:schemeClr>
              </a:solidFill>
            </c:spPr>
            <c:extLst>
              <c:ext xmlns:c16="http://schemas.microsoft.com/office/drawing/2014/chart" uri="{C3380CC4-5D6E-409C-BE32-E72D297353CC}">
                <c16:uniqueId val="{00000005-6F54-4B70-8449-4B6886D6293B}"/>
              </c:ext>
            </c:extLst>
          </c:dPt>
          <c:dPt>
            <c:idx val="3"/>
            <c:bubble3D val="0"/>
            <c:spPr>
              <a:solidFill>
                <a:schemeClr val="accent2"/>
              </a:solidFill>
            </c:spPr>
            <c:extLst>
              <c:ext xmlns:c16="http://schemas.microsoft.com/office/drawing/2014/chart" uri="{C3380CC4-5D6E-409C-BE32-E72D297353CC}">
                <c16:uniqueId val="{00000007-6F54-4B70-8449-4B6886D6293B}"/>
              </c:ext>
            </c:extLst>
          </c:dPt>
          <c:dLbls>
            <c:dLbl>
              <c:idx val="0"/>
              <c:tx>
                <c:rich>
                  <a:bodyPr/>
                  <a:lstStyle/>
                  <a:p>
                    <a:r>
                      <a:rPr lang="en-US"/>
                      <a:t>15%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6F54-4B70-8449-4B6886D6293B}"/>
                </c:ext>
              </c:extLst>
            </c:dLbl>
            <c:dLbl>
              <c:idx val="1"/>
              <c:tx>
                <c:rich>
                  <a:bodyPr/>
                  <a:lstStyle/>
                  <a:p>
                    <a:r>
                      <a:rPr lang="en-US"/>
                      <a:t>20%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6F54-4B70-8449-4B6886D6293B}"/>
                </c:ext>
              </c:extLst>
            </c:dLbl>
            <c:dLbl>
              <c:idx val="2"/>
              <c:tx>
                <c:rich>
                  <a:bodyPr/>
                  <a:lstStyle/>
                  <a:p>
                    <a:r>
                      <a:rPr lang="en-US"/>
                      <a:t>25%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6F54-4B70-8449-4B6886D6293B}"/>
                </c:ext>
              </c:extLst>
            </c:dLbl>
            <c:dLbl>
              <c:idx val="3"/>
              <c:tx>
                <c:rich>
                  <a:bodyPr/>
                  <a:lstStyle/>
                  <a:p>
                    <a:r>
                      <a:rPr lang="en-US"/>
                      <a:t>40%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6F54-4B70-8449-4B6886D6293B}"/>
                </c:ext>
              </c:extLst>
            </c:dLbl>
            <c:spPr>
              <a:noFill/>
              <a:ln>
                <a:noFill/>
              </a:ln>
              <a:effectLst/>
            </c:spPr>
            <c:txPr>
              <a:bodyPr wrap="square" lIns="38100" tIns="19050" rIns="38100" bIns="19050" anchor="ctr">
                <a:spAutoFit/>
              </a:bodyPr>
              <a:lstStyle/>
              <a:p>
                <a:pPr>
                  <a:defRPr>
                    <a:solidFill>
                      <a:schemeClr val="bg1"/>
                    </a:solidFill>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Sheet1!$A$2:$A$5</c:f>
              <c:strCache>
                <c:ptCount val="4"/>
                <c:pt idx="0">
                  <c:v>1st Qtr</c:v>
                </c:pt>
                <c:pt idx="1">
                  <c:v>2nd Qtr</c:v>
                </c:pt>
                <c:pt idx="2">
                  <c:v>3nd Qtr</c:v>
                </c:pt>
                <c:pt idx="3">
                  <c:v>4nd Qtr</c:v>
                </c:pt>
              </c:strCache>
            </c:strRef>
          </c:cat>
          <c:val>
            <c:numRef>
              <c:f>Sheet1!$B$2:$B$5</c:f>
              <c:numCache>
                <c:formatCode>General</c:formatCode>
                <c:ptCount val="4"/>
                <c:pt idx="0">
                  <c:v>15</c:v>
                </c:pt>
                <c:pt idx="1">
                  <c:v>20</c:v>
                </c:pt>
                <c:pt idx="2">
                  <c:v>25</c:v>
                </c:pt>
                <c:pt idx="3">
                  <c:v>40</c:v>
                </c:pt>
              </c:numCache>
            </c:numRef>
          </c:val>
          <c:extLst>
            <c:ext xmlns:c16="http://schemas.microsoft.com/office/drawing/2014/chart" uri="{C3380CC4-5D6E-409C-BE32-E72D297353CC}">
              <c16:uniqueId val="{00000008-6F54-4B70-8449-4B6886D6293B}"/>
            </c:ext>
          </c:extLst>
        </c:ser>
        <c:dLbls>
          <c:showLegendKey val="0"/>
          <c:showVal val="0"/>
          <c:showCatName val="0"/>
          <c:showSerName val="0"/>
          <c:showPercent val="0"/>
          <c:showBubbleSize val="0"/>
          <c:showLeaderLines val="1"/>
        </c:dLbls>
        <c:firstSliceAng val="0"/>
        <c:holeSize val="70"/>
      </c:doughnutChart>
    </c:plotArea>
    <c:plotVisOnly val="1"/>
    <c:dispBlanksAs val="zero"/>
    <c:showDLblsOverMax val="0"/>
  </c:chart>
  <c:spPr>
    <a:ln w="0">
      <a:noFill/>
    </a:ln>
  </c:spPr>
  <c:txPr>
    <a:bodyPr/>
    <a:lstStyle/>
    <a:p>
      <a:pPr rtl="0">
        <a:defRPr sz="1400">
          <a:solidFill>
            <a:schemeClr val="bg1"/>
          </a:solidFill>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C59239-E919-411F-B6E2-95049BF385DE}" type="datetimeFigureOut">
              <a:rPr lang="en-US" smtClean="0"/>
              <a:t>6/6/2022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C285BA-3DC6-4D23-B563-5D6FF5E850B4}" type="slidenum">
              <a:rPr lang="en-US" smtClean="0"/>
              <a:t>‹#›</a:t>
            </a:fld>
            <a:endParaRPr lang="en-US"/>
          </a:p>
        </p:txBody>
      </p:sp>
    </p:spTree>
    <p:extLst>
      <p:ext uri="{BB962C8B-B14F-4D97-AF65-F5344CB8AC3E}">
        <p14:creationId xmlns:p14="http://schemas.microsoft.com/office/powerpoint/2010/main" val="3418534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C77F806D-DEBF-4B94-9913-0ABB32D4BDD1}"/>
              </a:ext>
            </a:extLst>
          </p:cNvPr>
          <p:cNvSpPr>
            <a:spLocks noGrp="1"/>
          </p:cNvSpPr>
          <p:nvPr>
            <p:ph type="pic" sz="quarter" idx="10"/>
          </p:nvPr>
        </p:nvSpPr>
        <p:spPr>
          <a:xfrm>
            <a:off x="0" y="0"/>
            <a:ext cx="12192000" cy="6858000"/>
          </a:xfrm>
          <a:solidFill>
            <a:schemeClr val="bg1">
              <a:lumMod val="95000"/>
              <a:alpha val="50000"/>
            </a:schemeClr>
          </a:solidFill>
        </p:spPr>
        <p:txBody>
          <a:bodyPr/>
          <a:lstStyle/>
          <a:p>
            <a:endParaRPr lang="en-US"/>
          </a:p>
        </p:txBody>
      </p:sp>
      <p:pic>
        <p:nvPicPr>
          <p:cNvPr id="3" name="Picture 2" descr="A picture containing text, device, gauge&#10;&#10;Description automatically generated">
            <a:extLst>
              <a:ext uri="{FF2B5EF4-FFF2-40B4-BE49-F238E27FC236}">
                <a16:creationId xmlns:a16="http://schemas.microsoft.com/office/drawing/2014/main" id="{4332D943-41FB-69B5-3D13-6D573BC3C9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47134" y="165711"/>
            <a:ext cx="822279" cy="827644"/>
          </a:xfrm>
          <a:prstGeom prst="rect">
            <a:avLst/>
          </a:prstGeom>
        </p:spPr>
      </p:pic>
    </p:spTree>
    <p:extLst>
      <p:ext uri="{BB962C8B-B14F-4D97-AF65-F5344CB8AC3E}">
        <p14:creationId xmlns:p14="http://schemas.microsoft.com/office/powerpoint/2010/main" val="4049393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3C156C5-4D4F-4AFF-87E0-F503411D80D1}"/>
              </a:ext>
            </a:extLst>
          </p:cNvPr>
          <p:cNvSpPr>
            <a:spLocks noGrp="1"/>
          </p:cNvSpPr>
          <p:nvPr>
            <p:ph type="sldNum" sz="quarter" idx="12"/>
          </p:nvPr>
        </p:nvSpPr>
        <p:spPr>
          <a:xfrm>
            <a:off x="10944665" y="6380334"/>
            <a:ext cx="1070316" cy="365125"/>
          </a:xfrm>
        </p:spPr>
        <p:txBody>
          <a:bodyPr/>
          <a:lstStyle>
            <a:lvl1pPr>
              <a:defRPr>
                <a:solidFill>
                  <a:schemeClr val="bg1"/>
                </a:solidFill>
              </a:defRPr>
            </a:lvl1pPr>
          </a:lstStyle>
          <a:p>
            <a:fld id="{0D59CF3C-1FAA-4757-BA9B-A4FB9CBF774E}" type="slidenum">
              <a:rPr lang="en-US" smtClean="0"/>
              <a:pPr/>
              <a:t>‹#›</a:t>
            </a:fld>
            <a:endParaRPr lang="en-US"/>
          </a:p>
        </p:txBody>
      </p:sp>
      <p:sp>
        <p:nvSpPr>
          <p:cNvPr id="11" name="Text Placeholder 7">
            <a:extLst>
              <a:ext uri="{FF2B5EF4-FFF2-40B4-BE49-F238E27FC236}">
                <a16:creationId xmlns:a16="http://schemas.microsoft.com/office/drawing/2014/main" id="{4EB0A06E-50A5-47C7-82F5-B0D15A3FD5D5}"/>
              </a:ext>
            </a:extLst>
          </p:cNvPr>
          <p:cNvSpPr>
            <a:spLocks noGrp="1"/>
          </p:cNvSpPr>
          <p:nvPr>
            <p:ph type="body" sz="quarter" idx="13" hasCustomPrompt="1"/>
          </p:nvPr>
        </p:nvSpPr>
        <p:spPr>
          <a:xfrm>
            <a:off x="858691" y="548932"/>
            <a:ext cx="9283700" cy="928175"/>
          </a:xfrm>
        </p:spPr>
        <p:txBody>
          <a:bodyPr>
            <a:normAutofit/>
          </a:bodyPr>
          <a:lstStyle>
            <a:lvl1pPr marL="0" indent="0">
              <a:spcBef>
                <a:spcPts val="0"/>
              </a:spcBef>
              <a:buNone/>
              <a:defRPr sz="3600">
                <a:solidFill>
                  <a:schemeClr val="bg1"/>
                </a:solidFill>
                <a:latin typeface="+mj-lt"/>
              </a:defRPr>
            </a:lvl1pPr>
          </a:lstStyle>
          <a:p>
            <a:pPr lvl="0"/>
            <a:r>
              <a:rPr lang="en-US" dirty="0"/>
              <a:t>Heading Goes Here</a:t>
            </a:r>
          </a:p>
        </p:txBody>
      </p:sp>
      <p:sp>
        <p:nvSpPr>
          <p:cNvPr id="7" name="Picture Placeholder 2">
            <a:extLst>
              <a:ext uri="{FF2B5EF4-FFF2-40B4-BE49-F238E27FC236}">
                <a16:creationId xmlns:a16="http://schemas.microsoft.com/office/drawing/2014/main" id="{ACEE00FB-FC8B-4830-8758-F9EA86BE22E8}"/>
              </a:ext>
            </a:extLst>
          </p:cNvPr>
          <p:cNvSpPr>
            <a:spLocks noGrp="1"/>
          </p:cNvSpPr>
          <p:nvPr>
            <p:ph type="pic" sz="quarter" idx="14"/>
          </p:nvPr>
        </p:nvSpPr>
        <p:spPr>
          <a:xfrm>
            <a:off x="5544665" y="729000"/>
            <a:ext cx="5400000" cy="5400000"/>
          </a:xfrm>
          <a:prstGeom prst="ellipse">
            <a:avLst/>
          </a:prstGeom>
          <a:solidFill>
            <a:schemeClr val="bg1">
              <a:lumMod val="95000"/>
              <a:alpha val="50000"/>
            </a:schemeClr>
          </a:solidFill>
        </p:spPr>
        <p:txBody>
          <a:bodyPr/>
          <a:lstStyle/>
          <a:p>
            <a:endParaRPr lang="en-US"/>
          </a:p>
        </p:txBody>
      </p:sp>
      <p:sp>
        <p:nvSpPr>
          <p:cNvPr id="8" name="Freeform: Shape 7">
            <a:extLst>
              <a:ext uri="{FF2B5EF4-FFF2-40B4-BE49-F238E27FC236}">
                <a16:creationId xmlns:a16="http://schemas.microsoft.com/office/drawing/2014/main" id="{6147DE04-87BD-4B8B-95E2-93ADD1CA3455}"/>
              </a:ext>
            </a:extLst>
          </p:cNvPr>
          <p:cNvSpPr/>
          <p:nvPr userDrawn="1"/>
        </p:nvSpPr>
        <p:spPr>
          <a:xfrm>
            <a:off x="18929" y="5032643"/>
            <a:ext cx="2085641" cy="1825357"/>
          </a:xfrm>
          <a:custGeom>
            <a:avLst/>
            <a:gdLst>
              <a:gd name="connsiteX0" fmla="*/ 1526563 w 2085641"/>
              <a:gd name="connsiteY0" fmla="*/ 1816176 h 1825357"/>
              <a:gd name="connsiteX1" fmla="*/ 1548729 w 2085641"/>
              <a:gd name="connsiteY1" fmla="*/ 1825357 h 1825357"/>
              <a:gd name="connsiteX2" fmla="*/ 1504398 w 2085641"/>
              <a:gd name="connsiteY2" fmla="*/ 1825357 h 1825357"/>
              <a:gd name="connsiteX3" fmla="*/ 1876981 w 2085641"/>
              <a:gd name="connsiteY3" fmla="*/ 1814636 h 1825357"/>
              <a:gd name="connsiteX4" fmla="*/ 1900875 w 2085641"/>
              <a:gd name="connsiteY4" fmla="*/ 1824533 h 1825357"/>
              <a:gd name="connsiteX5" fmla="*/ 1901217 w 2085641"/>
              <a:gd name="connsiteY5" fmla="*/ 1825357 h 1825357"/>
              <a:gd name="connsiteX6" fmla="*/ 1852747 w 2085641"/>
              <a:gd name="connsiteY6" fmla="*/ 1825357 h 1825357"/>
              <a:gd name="connsiteX7" fmla="*/ 1853088 w 2085641"/>
              <a:gd name="connsiteY7" fmla="*/ 1824533 h 1825357"/>
              <a:gd name="connsiteX8" fmla="*/ 1876981 w 2085641"/>
              <a:gd name="connsiteY8" fmla="*/ 1814636 h 1825357"/>
              <a:gd name="connsiteX9" fmla="*/ 1380574 w 2085641"/>
              <a:gd name="connsiteY9" fmla="*/ 1589586 h 1825357"/>
              <a:gd name="connsiteX10" fmla="*/ 1499719 w 2085641"/>
              <a:gd name="connsiteY10" fmla="*/ 1796990 h 1825357"/>
              <a:gd name="connsiteX11" fmla="*/ 1492767 w 2085641"/>
              <a:gd name="connsiteY11" fmla="*/ 1800984 h 1825357"/>
              <a:gd name="connsiteX12" fmla="*/ 1375967 w 2085641"/>
              <a:gd name="connsiteY12" fmla="*/ 1597664 h 1825357"/>
              <a:gd name="connsiteX13" fmla="*/ 2024033 w 2085641"/>
              <a:gd name="connsiteY13" fmla="*/ 1588418 h 1825357"/>
              <a:gd name="connsiteX14" fmla="*/ 2030985 w 2085641"/>
              <a:gd name="connsiteY14" fmla="*/ 1592413 h 1825357"/>
              <a:gd name="connsiteX15" fmla="*/ 1911168 w 2085641"/>
              <a:gd name="connsiteY15" fmla="*/ 1800984 h 1825357"/>
              <a:gd name="connsiteX16" fmla="*/ 1904216 w 2085641"/>
              <a:gd name="connsiteY16" fmla="*/ 1796990 h 1825357"/>
              <a:gd name="connsiteX17" fmla="*/ 1055203 w 2085641"/>
              <a:gd name="connsiteY17" fmla="*/ 1553708 h 1825357"/>
              <a:gd name="connsiteX18" fmla="*/ 1296843 w 2085641"/>
              <a:gd name="connsiteY18" fmla="*/ 1553708 h 1825357"/>
              <a:gd name="connsiteX19" fmla="*/ 1296843 w 2085641"/>
              <a:gd name="connsiteY19" fmla="*/ 1561763 h 1825357"/>
              <a:gd name="connsiteX20" fmla="*/ 1055203 w 2085641"/>
              <a:gd name="connsiteY20" fmla="*/ 1561763 h 1825357"/>
              <a:gd name="connsiteX21" fmla="*/ 0 w 2085641"/>
              <a:gd name="connsiteY21" fmla="*/ 1553708 h 1825357"/>
              <a:gd name="connsiteX22" fmla="*/ 241640 w 2085641"/>
              <a:gd name="connsiteY22" fmla="*/ 1553708 h 1825357"/>
              <a:gd name="connsiteX23" fmla="*/ 241640 w 2085641"/>
              <a:gd name="connsiteY23" fmla="*/ 1561763 h 1825357"/>
              <a:gd name="connsiteX24" fmla="*/ 0 w 2085641"/>
              <a:gd name="connsiteY24" fmla="*/ 1561763 h 1825357"/>
              <a:gd name="connsiteX25" fmla="*/ 999259 w 2085641"/>
              <a:gd name="connsiteY25" fmla="*/ 1519031 h 1825357"/>
              <a:gd name="connsiteX26" fmla="*/ 1033205 w 2085641"/>
              <a:gd name="connsiteY26" fmla="*/ 1552977 h 1825357"/>
              <a:gd name="connsiteX27" fmla="*/ 999259 w 2085641"/>
              <a:gd name="connsiteY27" fmla="*/ 1586922 h 1825357"/>
              <a:gd name="connsiteX28" fmla="*/ 965314 w 2085641"/>
              <a:gd name="connsiteY28" fmla="*/ 1552977 h 1825357"/>
              <a:gd name="connsiteX29" fmla="*/ 999259 w 2085641"/>
              <a:gd name="connsiteY29" fmla="*/ 1519031 h 1825357"/>
              <a:gd name="connsiteX30" fmla="*/ 1351284 w 2085641"/>
              <a:gd name="connsiteY30" fmla="*/ 1517484 h 1825357"/>
              <a:gd name="connsiteX31" fmla="*/ 1385229 w 2085641"/>
              <a:gd name="connsiteY31" fmla="*/ 1551429 h 1825357"/>
              <a:gd name="connsiteX32" fmla="*/ 1351284 w 2085641"/>
              <a:gd name="connsiteY32" fmla="*/ 1585375 h 1825357"/>
              <a:gd name="connsiteX33" fmla="*/ 1317338 w 2085641"/>
              <a:gd name="connsiteY33" fmla="*/ 1551429 h 1825357"/>
              <a:gd name="connsiteX34" fmla="*/ 1327281 w 2085641"/>
              <a:gd name="connsiteY34" fmla="*/ 1527426 h 1825357"/>
              <a:gd name="connsiteX35" fmla="*/ 1327655 w 2085641"/>
              <a:gd name="connsiteY35" fmla="*/ 1527174 h 1825357"/>
              <a:gd name="connsiteX36" fmla="*/ 1328191 w 2085641"/>
              <a:gd name="connsiteY36" fmla="*/ 1525878 h 1825357"/>
              <a:gd name="connsiteX37" fmla="*/ 1337178 w 2085641"/>
              <a:gd name="connsiteY37" fmla="*/ 1519819 h 1825357"/>
              <a:gd name="connsiteX38" fmla="*/ 1336313 w 2085641"/>
              <a:gd name="connsiteY38" fmla="*/ 1521336 h 1825357"/>
              <a:gd name="connsiteX39" fmla="*/ 1338071 w 2085641"/>
              <a:gd name="connsiteY39" fmla="*/ 1520152 h 1825357"/>
              <a:gd name="connsiteX40" fmla="*/ 1351284 w 2085641"/>
              <a:gd name="connsiteY40" fmla="*/ 1517484 h 1825357"/>
              <a:gd name="connsiteX41" fmla="*/ 296081 w 2085641"/>
              <a:gd name="connsiteY41" fmla="*/ 1517484 h 1825357"/>
              <a:gd name="connsiteX42" fmla="*/ 330026 w 2085641"/>
              <a:gd name="connsiteY42" fmla="*/ 1551429 h 1825357"/>
              <a:gd name="connsiteX43" fmla="*/ 296081 w 2085641"/>
              <a:gd name="connsiteY43" fmla="*/ 1585375 h 1825357"/>
              <a:gd name="connsiteX44" fmla="*/ 262135 w 2085641"/>
              <a:gd name="connsiteY44" fmla="*/ 1551429 h 1825357"/>
              <a:gd name="connsiteX45" fmla="*/ 296081 w 2085641"/>
              <a:gd name="connsiteY45" fmla="*/ 1517484 h 1825357"/>
              <a:gd name="connsiteX46" fmla="*/ 2051851 w 2085641"/>
              <a:gd name="connsiteY46" fmla="*/ 1515981 h 1825357"/>
              <a:gd name="connsiteX47" fmla="*/ 2085641 w 2085641"/>
              <a:gd name="connsiteY47" fmla="*/ 1549771 h 1825357"/>
              <a:gd name="connsiteX48" fmla="*/ 2051851 w 2085641"/>
              <a:gd name="connsiteY48" fmla="*/ 1583562 h 1825357"/>
              <a:gd name="connsiteX49" fmla="*/ 2018061 w 2085641"/>
              <a:gd name="connsiteY49" fmla="*/ 1549771 h 1825357"/>
              <a:gd name="connsiteX50" fmla="*/ 2051851 w 2085641"/>
              <a:gd name="connsiteY50" fmla="*/ 1515981 h 1825357"/>
              <a:gd name="connsiteX51" fmla="*/ 1499009 w 2085641"/>
              <a:gd name="connsiteY51" fmla="*/ 1290229 h 1825357"/>
              <a:gd name="connsiteX52" fmla="*/ 1505994 w 2085641"/>
              <a:gd name="connsiteY52" fmla="*/ 1294241 h 1825357"/>
              <a:gd name="connsiteX53" fmla="*/ 1385627 w 2085641"/>
              <a:gd name="connsiteY53" fmla="*/ 1503769 h 1825357"/>
              <a:gd name="connsiteX54" fmla="*/ 1378643 w 2085641"/>
              <a:gd name="connsiteY54" fmla="*/ 1499758 h 1825357"/>
              <a:gd name="connsiteX55" fmla="*/ 851926 w 2085641"/>
              <a:gd name="connsiteY55" fmla="*/ 1290229 h 1825357"/>
              <a:gd name="connsiteX56" fmla="*/ 972292 w 2085641"/>
              <a:gd name="connsiteY56" fmla="*/ 1499758 h 1825357"/>
              <a:gd name="connsiteX57" fmla="*/ 965308 w 2085641"/>
              <a:gd name="connsiteY57" fmla="*/ 1503769 h 1825357"/>
              <a:gd name="connsiteX58" fmla="*/ 845307 w 2085641"/>
              <a:gd name="connsiteY58" fmla="*/ 1294876 h 1825357"/>
              <a:gd name="connsiteX59" fmla="*/ 846014 w 2085641"/>
              <a:gd name="connsiteY59" fmla="*/ 1293625 h 1825357"/>
              <a:gd name="connsiteX60" fmla="*/ 443806 w 2085641"/>
              <a:gd name="connsiteY60" fmla="*/ 1290229 h 1825357"/>
              <a:gd name="connsiteX61" fmla="*/ 450791 w 2085641"/>
              <a:gd name="connsiteY61" fmla="*/ 1294241 h 1825357"/>
              <a:gd name="connsiteX62" fmla="*/ 330424 w 2085641"/>
              <a:gd name="connsiteY62" fmla="*/ 1503769 h 1825357"/>
              <a:gd name="connsiteX63" fmla="*/ 323440 w 2085641"/>
              <a:gd name="connsiteY63" fmla="*/ 1499758 h 1825357"/>
              <a:gd name="connsiteX64" fmla="*/ 1904800 w 2085641"/>
              <a:gd name="connsiteY64" fmla="*/ 1282282 h 1825357"/>
              <a:gd name="connsiteX65" fmla="*/ 2024617 w 2085641"/>
              <a:gd name="connsiteY65" fmla="*/ 1490854 h 1825357"/>
              <a:gd name="connsiteX66" fmla="*/ 2017664 w 2085641"/>
              <a:gd name="connsiteY66" fmla="*/ 1494848 h 1825357"/>
              <a:gd name="connsiteX67" fmla="*/ 1897847 w 2085641"/>
              <a:gd name="connsiteY67" fmla="*/ 1286276 h 1825357"/>
              <a:gd name="connsiteX68" fmla="*/ 527601 w 2085641"/>
              <a:gd name="connsiteY68" fmla="*/ 1253090 h 1825357"/>
              <a:gd name="connsiteX69" fmla="*/ 769242 w 2085641"/>
              <a:gd name="connsiteY69" fmla="*/ 1253090 h 1825357"/>
              <a:gd name="connsiteX70" fmla="*/ 769242 w 2085641"/>
              <a:gd name="connsiteY70" fmla="*/ 1261145 h 1825357"/>
              <a:gd name="connsiteX71" fmla="*/ 527601 w 2085641"/>
              <a:gd name="connsiteY71" fmla="*/ 1261145 h 1825357"/>
              <a:gd name="connsiteX72" fmla="*/ 1582252 w 2085641"/>
              <a:gd name="connsiteY72" fmla="*/ 1242495 h 1825357"/>
              <a:gd name="connsiteX73" fmla="*/ 1822789 w 2085641"/>
              <a:gd name="connsiteY73" fmla="*/ 1242495 h 1825357"/>
              <a:gd name="connsiteX74" fmla="*/ 1822789 w 2085641"/>
              <a:gd name="connsiteY74" fmla="*/ 1250513 h 1825357"/>
              <a:gd name="connsiteX75" fmla="*/ 1822188 w 2085641"/>
              <a:gd name="connsiteY75" fmla="*/ 1250513 h 1825357"/>
              <a:gd name="connsiteX76" fmla="*/ 1822188 w 2085641"/>
              <a:gd name="connsiteY76" fmla="*/ 1257169 h 1825357"/>
              <a:gd name="connsiteX77" fmla="*/ 1581099 w 2085641"/>
              <a:gd name="connsiteY77" fmla="*/ 1257169 h 1825357"/>
              <a:gd name="connsiteX78" fmla="*/ 1581099 w 2085641"/>
              <a:gd name="connsiteY78" fmla="*/ 1249133 h 1825357"/>
              <a:gd name="connsiteX79" fmla="*/ 1582252 w 2085641"/>
              <a:gd name="connsiteY79" fmla="*/ 1249133 h 1825357"/>
              <a:gd name="connsiteX80" fmla="*/ 1526955 w 2085641"/>
              <a:gd name="connsiteY80" fmla="*/ 1217460 h 1825357"/>
              <a:gd name="connsiteX81" fmla="*/ 1560900 w 2085641"/>
              <a:gd name="connsiteY81" fmla="*/ 1251405 h 1825357"/>
              <a:gd name="connsiteX82" fmla="*/ 1526955 w 2085641"/>
              <a:gd name="connsiteY82" fmla="*/ 1285350 h 1825357"/>
              <a:gd name="connsiteX83" fmla="*/ 1493009 w 2085641"/>
              <a:gd name="connsiteY83" fmla="*/ 1251405 h 1825357"/>
              <a:gd name="connsiteX84" fmla="*/ 1502952 w 2085641"/>
              <a:gd name="connsiteY84" fmla="*/ 1227402 h 1825357"/>
              <a:gd name="connsiteX85" fmla="*/ 1504039 w 2085641"/>
              <a:gd name="connsiteY85" fmla="*/ 1226669 h 1825357"/>
              <a:gd name="connsiteX86" fmla="*/ 1505720 w 2085641"/>
              <a:gd name="connsiteY86" fmla="*/ 1222610 h 1825357"/>
              <a:gd name="connsiteX87" fmla="*/ 1507274 w 2085641"/>
              <a:gd name="connsiteY87" fmla="*/ 1221562 h 1825357"/>
              <a:gd name="connsiteX88" fmla="*/ 1504564 w 2085641"/>
              <a:gd name="connsiteY88" fmla="*/ 1226315 h 1825357"/>
              <a:gd name="connsiteX89" fmla="*/ 1513742 w 2085641"/>
              <a:gd name="connsiteY89" fmla="*/ 1220128 h 1825357"/>
              <a:gd name="connsiteX90" fmla="*/ 1526955 w 2085641"/>
              <a:gd name="connsiteY90" fmla="*/ 1217460 h 1825357"/>
              <a:gd name="connsiteX91" fmla="*/ 471752 w 2085641"/>
              <a:gd name="connsiteY91" fmla="*/ 1217460 h 1825357"/>
              <a:gd name="connsiteX92" fmla="*/ 505697 w 2085641"/>
              <a:gd name="connsiteY92" fmla="*/ 1251405 h 1825357"/>
              <a:gd name="connsiteX93" fmla="*/ 471752 w 2085641"/>
              <a:gd name="connsiteY93" fmla="*/ 1285350 h 1825357"/>
              <a:gd name="connsiteX94" fmla="*/ 437807 w 2085641"/>
              <a:gd name="connsiteY94" fmla="*/ 1251405 h 1825357"/>
              <a:gd name="connsiteX95" fmla="*/ 471752 w 2085641"/>
              <a:gd name="connsiteY95" fmla="*/ 1217460 h 1825357"/>
              <a:gd name="connsiteX96" fmla="*/ 823682 w 2085641"/>
              <a:gd name="connsiteY96" fmla="*/ 1216866 h 1825357"/>
              <a:gd name="connsiteX97" fmla="*/ 857628 w 2085641"/>
              <a:gd name="connsiteY97" fmla="*/ 1250811 h 1825357"/>
              <a:gd name="connsiteX98" fmla="*/ 823682 w 2085641"/>
              <a:gd name="connsiteY98" fmla="*/ 1284757 h 1825357"/>
              <a:gd name="connsiteX99" fmla="*/ 789737 w 2085641"/>
              <a:gd name="connsiteY99" fmla="*/ 1250811 h 1825357"/>
              <a:gd name="connsiteX100" fmla="*/ 823682 w 2085641"/>
              <a:gd name="connsiteY100" fmla="*/ 1216866 h 1825357"/>
              <a:gd name="connsiteX101" fmla="*/ 1876981 w 2085641"/>
              <a:gd name="connsiteY101" fmla="*/ 1209845 h 1825357"/>
              <a:gd name="connsiteX102" fmla="*/ 1910772 w 2085641"/>
              <a:gd name="connsiteY102" fmla="*/ 1243636 h 1825357"/>
              <a:gd name="connsiteX103" fmla="*/ 1909904 w 2085641"/>
              <a:gd name="connsiteY103" fmla="*/ 1245731 h 1825357"/>
              <a:gd name="connsiteX104" fmla="*/ 1910372 w 2085641"/>
              <a:gd name="connsiteY104" fmla="*/ 1246859 h 1825357"/>
              <a:gd name="connsiteX105" fmla="*/ 1876504 w 2085641"/>
              <a:gd name="connsiteY105" fmla="*/ 1280727 h 1825357"/>
              <a:gd name="connsiteX106" fmla="*/ 1842636 w 2085641"/>
              <a:gd name="connsiteY106" fmla="*/ 1246859 h 1825357"/>
              <a:gd name="connsiteX107" fmla="*/ 1843581 w 2085641"/>
              <a:gd name="connsiteY107" fmla="*/ 1244577 h 1825357"/>
              <a:gd name="connsiteX108" fmla="*/ 1843191 w 2085641"/>
              <a:gd name="connsiteY108" fmla="*/ 1243636 h 1825357"/>
              <a:gd name="connsiteX109" fmla="*/ 1876981 w 2085641"/>
              <a:gd name="connsiteY109" fmla="*/ 1209845 h 1825357"/>
              <a:gd name="connsiteX110" fmla="*/ 971408 w 2085641"/>
              <a:gd name="connsiteY110" fmla="*/ 989611 h 1825357"/>
              <a:gd name="connsiteX111" fmla="*/ 978392 w 2085641"/>
              <a:gd name="connsiteY111" fmla="*/ 993623 h 1825357"/>
              <a:gd name="connsiteX112" fmla="*/ 858026 w 2085641"/>
              <a:gd name="connsiteY112" fmla="*/ 1203151 h 1825357"/>
              <a:gd name="connsiteX113" fmla="*/ 851042 w 2085641"/>
              <a:gd name="connsiteY113" fmla="*/ 1199140 h 1825357"/>
              <a:gd name="connsiteX114" fmla="*/ 2023892 w 2085641"/>
              <a:gd name="connsiteY114" fmla="*/ 986256 h 1825357"/>
              <a:gd name="connsiteX115" fmla="*/ 2030860 w 2085641"/>
              <a:gd name="connsiteY115" fmla="*/ 990259 h 1825357"/>
              <a:gd name="connsiteX116" fmla="*/ 1910768 w 2085641"/>
              <a:gd name="connsiteY116" fmla="*/ 1199308 h 1825357"/>
              <a:gd name="connsiteX117" fmla="*/ 1903801 w 2085641"/>
              <a:gd name="connsiteY117" fmla="*/ 1195305 h 1825357"/>
              <a:gd name="connsiteX118" fmla="*/ 1379229 w 2085641"/>
              <a:gd name="connsiteY118" fmla="*/ 982690 h 1825357"/>
              <a:gd name="connsiteX119" fmla="*/ 1499596 w 2085641"/>
              <a:gd name="connsiteY119" fmla="*/ 1192217 h 1825357"/>
              <a:gd name="connsiteX120" fmla="*/ 1492611 w 2085641"/>
              <a:gd name="connsiteY120" fmla="*/ 1196230 h 1825357"/>
              <a:gd name="connsiteX121" fmla="*/ 1372245 w 2085641"/>
              <a:gd name="connsiteY121" fmla="*/ 986702 h 1825357"/>
              <a:gd name="connsiteX122" fmla="*/ 324026 w 2085641"/>
              <a:gd name="connsiteY122" fmla="*/ 982690 h 1825357"/>
              <a:gd name="connsiteX123" fmla="*/ 444393 w 2085641"/>
              <a:gd name="connsiteY123" fmla="*/ 1192217 h 1825357"/>
              <a:gd name="connsiteX124" fmla="*/ 437408 w 2085641"/>
              <a:gd name="connsiteY124" fmla="*/ 1196230 h 1825357"/>
              <a:gd name="connsiteX125" fmla="*/ 317042 w 2085641"/>
              <a:gd name="connsiteY125" fmla="*/ 986702 h 1825357"/>
              <a:gd name="connsiteX126" fmla="*/ 1055203 w 2085641"/>
              <a:gd name="connsiteY126" fmla="*/ 942720 h 1825357"/>
              <a:gd name="connsiteX127" fmla="*/ 1296843 w 2085641"/>
              <a:gd name="connsiteY127" fmla="*/ 942720 h 1825357"/>
              <a:gd name="connsiteX128" fmla="*/ 1296843 w 2085641"/>
              <a:gd name="connsiteY128" fmla="*/ 950774 h 1825357"/>
              <a:gd name="connsiteX129" fmla="*/ 1055203 w 2085641"/>
              <a:gd name="connsiteY129" fmla="*/ 950774 h 1825357"/>
              <a:gd name="connsiteX130" fmla="*/ 0 w 2085641"/>
              <a:gd name="connsiteY130" fmla="*/ 942720 h 1825357"/>
              <a:gd name="connsiteX131" fmla="*/ 241640 w 2085641"/>
              <a:gd name="connsiteY131" fmla="*/ 942720 h 1825357"/>
              <a:gd name="connsiteX132" fmla="*/ 241640 w 2085641"/>
              <a:gd name="connsiteY132" fmla="*/ 950774 h 1825357"/>
              <a:gd name="connsiteX133" fmla="*/ 0 w 2085641"/>
              <a:gd name="connsiteY133" fmla="*/ 950774 h 1825357"/>
              <a:gd name="connsiteX134" fmla="*/ 999353 w 2085641"/>
              <a:gd name="connsiteY134" fmla="*/ 916842 h 1825357"/>
              <a:gd name="connsiteX135" fmla="*/ 1033299 w 2085641"/>
              <a:gd name="connsiteY135" fmla="*/ 950787 h 1825357"/>
              <a:gd name="connsiteX136" fmla="*/ 999353 w 2085641"/>
              <a:gd name="connsiteY136" fmla="*/ 984732 h 1825357"/>
              <a:gd name="connsiteX137" fmla="*/ 965407 w 2085641"/>
              <a:gd name="connsiteY137" fmla="*/ 950787 h 1825357"/>
              <a:gd name="connsiteX138" fmla="*/ 999353 w 2085641"/>
              <a:gd name="connsiteY138" fmla="*/ 916842 h 1825357"/>
              <a:gd name="connsiteX139" fmla="*/ 2051774 w 2085641"/>
              <a:gd name="connsiteY139" fmla="*/ 913652 h 1825357"/>
              <a:gd name="connsiteX140" fmla="*/ 2085641 w 2085641"/>
              <a:gd name="connsiteY140" fmla="*/ 947520 h 1825357"/>
              <a:gd name="connsiteX141" fmla="*/ 2051774 w 2085641"/>
              <a:gd name="connsiteY141" fmla="*/ 981388 h 1825357"/>
              <a:gd name="connsiteX142" fmla="*/ 2017905 w 2085641"/>
              <a:gd name="connsiteY142" fmla="*/ 947520 h 1825357"/>
              <a:gd name="connsiteX143" fmla="*/ 2051774 w 2085641"/>
              <a:gd name="connsiteY143" fmla="*/ 913652 h 1825357"/>
              <a:gd name="connsiteX144" fmla="*/ 1351284 w 2085641"/>
              <a:gd name="connsiteY144" fmla="*/ 909919 h 1825357"/>
              <a:gd name="connsiteX145" fmla="*/ 1385229 w 2085641"/>
              <a:gd name="connsiteY145" fmla="*/ 943865 h 1825357"/>
              <a:gd name="connsiteX146" fmla="*/ 1351284 w 2085641"/>
              <a:gd name="connsiteY146" fmla="*/ 977811 h 1825357"/>
              <a:gd name="connsiteX147" fmla="*/ 1317338 w 2085641"/>
              <a:gd name="connsiteY147" fmla="*/ 943865 h 1825357"/>
              <a:gd name="connsiteX148" fmla="*/ 1351284 w 2085641"/>
              <a:gd name="connsiteY148" fmla="*/ 909919 h 1825357"/>
              <a:gd name="connsiteX149" fmla="*/ 296081 w 2085641"/>
              <a:gd name="connsiteY149" fmla="*/ 909919 h 1825357"/>
              <a:gd name="connsiteX150" fmla="*/ 330026 w 2085641"/>
              <a:gd name="connsiteY150" fmla="*/ 943865 h 1825357"/>
              <a:gd name="connsiteX151" fmla="*/ 296081 w 2085641"/>
              <a:gd name="connsiteY151" fmla="*/ 977811 h 1825357"/>
              <a:gd name="connsiteX152" fmla="*/ 262135 w 2085641"/>
              <a:gd name="connsiteY152" fmla="*/ 943865 h 1825357"/>
              <a:gd name="connsiteX153" fmla="*/ 296081 w 2085641"/>
              <a:gd name="connsiteY153" fmla="*/ 909919 h 1825357"/>
              <a:gd name="connsiteX154" fmla="*/ 446776 w 2085641"/>
              <a:gd name="connsiteY154" fmla="*/ 684953 h 1825357"/>
              <a:gd name="connsiteX155" fmla="*/ 453760 w 2085641"/>
              <a:gd name="connsiteY155" fmla="*/ 688965 h 1825357"/>
              <a:gd name="connsiteX156" fmla="*/ 333394 w 2085641"/>
              <a:gd name="connsiteY156" fmla="*/ 898493 h 1825357"/>
              <a:gd name="connsiteX157" fmla="*/ 326410 w 2085641"/>
              <a:gd name="connsiteY157" fmla="*/ 894481 h 1825357"/>
              <a:gd name="connsiteX158" fmla="*/ 1501183 w 2085641"/>
              <a:gd name="connsiteY158" fmla="*/ 682475 h 1825357"/>
              <a:gd name="connsiteX159" fmla="*/ 1508167 w 2085641"/>
              <a:gd name="connsiteY159" fmla="*/ 686488 h 1825357"/>
              <a:gd name="connsiteX160" fmla="*/ 1387801 w 2085641"/>
              <a:gd name="connsiteY160" fmla="*/ 896016 h 1825357"/>
              <a:gd name="connsiteX161" fmla="*/ 1380816 w 2085641"/>
              <a:gd name="connsiteY161" fmla="*/ 892004 h 1825357"/>
              <a:gd name="connsiteX162" fmla="*/ 851628 w 2085641"/>
              <a:gd name="connsiteY162" fmla="*/ 682072 h 1825357"/>
              <a:gd name="connsiteX163" fmla="*/ 971994 w 2085641"/>
              <a:gd name="connsiteY163" fmla="*/ 891599 h 1825357"/>
              <a:gd name="connsiteX164" fmla="*/ 965010 w 2085641"/>
              <a:gd name="connsiteY164" fmla="*/ 895612 h 1825357"/>
              <a:gd name="connsiteX165" fmla="*/ 844643 w 2085641"/>
              <a:gd name="connsiteY165" fmla="*/ 686084 h 1825357"/>
              <a:gd name="connsiteX166" fmla="*/ 1904385 w 2085641"/>
              <a:gd name="connsiteY166" fmla="*/ 679418 h 1825357"/>
              <a:gd name="connsiteX167" fmla="*/ 2024476 w 2085641"/>
              <a:gd name="connsiteY167" fmla="*/ 888468 h 1825357"/>
              <a:gd name="connsiteX168" fmla="*/ 2017508 w 2085641"/>
              <a:gd name="connsiteY168" fmla="*/ 892471 h 1825357"/>
              <a:gd name="connsiteX169" fmla="*/ 1897417 w 2085641"/>
              <a:gd name="connsiteY169" fmla="*/ 683421 h 1825357"/>
              <a:gd name="connsiteX170" fmla="*/ 527601 w 2085641"/>
              <a:gd name="connsiteY170" fmla="*/ 642102 h 1825357"/>
              <a:gd name="connsiteX171" fmla="*/ 769242 w 2085641"/>
              <a:gd name="connsiteY171" fmla="*/ 642102 h 1825357"/>
              <a:gd name="connsiteX172" fmla="*/ 769242 w 2085641"/>
              <a:gd name="connsiteY172" fmla="*/ 650156 h 1825357"/>
              <a:gd name="connsiteX173" fmla="*/ 527601 w 2085641"/>
              <a:gd name="connsiteY173" fmla="*/ 650156 h 1825357"/>
              <a:gd name="connsiteX174" fmla="*/ 1581099 w 2085641"/>
              <a:gd name="connsiteY174" fmla="*/ 639540 h 1825357"/>
              <a:gd name="connsiteX175" fmla="*/ 1822188 w 2085641"/>
              <a:gd name="connsiteY175" fmla="*/ 639540 h 1825357"/>
              <a:gd name="connsiteX176" fmla="*/ 1822188 w 2085641"/>
              <a:gd name="connsiteY176" fmla="*/ 647576 h 1825357"/>
              <a:gd name="connsiteX177" fmla="*/ 1581099 w 2085641"/>
              <a:gd name="connsiteY177" fmla="*/ 647576 h 1825357"/>
              <a:gd name="connsiteX178" fmla="*/ 474722 w 2085641"/>
              <a:gd name="connsiteY178" fmla="*/ 612183 h 1825357"/>
              <a:gd name="connsiteX179" fmla="*/ 508667 w 2085641"/>
              <a:gd name="connsiteY179" fmla="*/ 646128 h 1825357"/>
              <a:gd name="connsiteX180" fmla="*/ 474722 w 2085641"/>
              <a:gd name="connsiteY180" fmla="*/ 680074 h 1825357"/>
              <a:gd name="connsiteX181" fmla="*/ 440776 w 2085641"/>
              <a:gd name="connsiteY181" fmla="*/ 646128 h 1825357"/>
              <a:gd name="connsiteX182" fmla="*/ 474722 w 2085641"/>
              <a:gd name="connsiteY182" fmla="*/ 612183 h 1825357"/>
              <a:gd name="connsiteX183" fmla="*/ 1529128 w 2085641"/>
              <a:gd name="connsiteY183" fmla="*/ 609706 h 1825357"/>
              <a:gd name="connsiteX184" fmla="*/ 1563074 w 2085641"/>
              <a:gd name="connsiteY184" fmla="*/ 643651 h 1825357"/>
              <a:gd name="connsiteX185" fmla="*/ 1529128 w 2085641"/>
              <a:gd name="connsiteY185" fmla="*/ 677597 h 1825357"/>
              <a:gd name="connsiteX186" fmla="*/ 1495182 w 2085641"/>
              <a:gd name="connsiteY186" fmla="*/ 643651 h 1825357"/>
              <a:gd name="connsiteX187" fmla="*/ 1529128 w 2085641"/>
              <a:gd name="connsiteY187" fmla="*/ 609706 h 1825357"/>
              <a:gd name="connsiteX188" fmla="*/ 823682 w 2085641"/>
              <a:gd name="connsiteY188" fmla="*/ 609302 h 1825357"/>
              <a:gd name="connsiteX189" fmla="*/ 857628 w 2085641"/>
              <a:gd name="connsiteY189" fmla="*/ 643248 h 1825357"/>
              <a:gd name="connsiteX190" fmla="*/ 823682 w 2085641"/>
              <a:gd name="connsiteY190" fmla="*/ 677193 h 1825357"/>
              <a:gd name="connsiteX191" fmla="*/ 789737 w 2085641"/>
              <a:gd name="connsiteY191" fmla="*/ 643248 h 1825357"/>
              <a:gd name="connsiteX192" fmla="*/ 823682 w 2085641"/>
              <a:gd name="connsiteY192" fmla="*/ 609302 h 1825357"/>
              <a:gd name="connsiteX193" fmla="*/ 1876504 w 2085641"/>
              <a:gd name="connsiteY193" fmla="*/ 606815 h 1825357"/>
              <a:gd name="connsiteX194" fmla="*/ 1910372 w 2085641"/>
              <a:gd name="connsiteY194" fmla="*/ 640683 h 1825357"/>
              <a:gd name="connsiteX195" fmla="*/ 1876504 w 2085641"/>
              <a:gd name="connsiteY195" fmla="*/ 674551 h 1825357"/>
              <a:gd name="connsiteX196" fmla="*/ 1842636 w 2085641"/>
              <a:gd name="connsiteY196" fmla="*/ 640683 h 1825357"/>
              <a:gd name="connsiteX197" fmla="*/ 1876504 w 2085641"/>
              <a:gd name="connsiteY197" fmla="*/ 606815 h 1825357"/>
              <a:gd name="connsiteX198" fmla="*/ 327380 w 2085641"/>
              <a:gd name="connsiteY198" fmla="*/ 379441 h 1825357"/>
              <a:gd name="connsiteX199" fmla="*/ 447471 w 2085641"/>
              <a:gd name="connsiteY199" fmla="*/ 588491 h 1825357"/>
              <a:gd name="connsiteX200" fmla="*/ 440503 w 2085641"/>
              <a:gd name="connsiteY200" fmla="*/ 592494 h 1825357"/>
              <a:gd name="connsiteX201" fmla="*/ 320412 w 2085641"/>
              <a:gd name="connsiteY201" fmla="*/ 383445 h 1825357"/>
              <a:gd name="connsiteX202" fmla="*/ 976551 w 2085641"/>
              <a:gd name="connsiteY202" fmla="*/ 377818 h 1825357"/>
              <a:gd name="connsiteX203" fmla="*/ 983535 w 2085641"/>
              <a:gd name="connsiteY203" fmla="*/ 381829 h 1825357"/>
              <a:gd name="connsiteX204" fmla="*/ 863169 w 2085641"/>
              <a:gd name="connsiteY204" fmla="*/ 591358 h 1825357"/>
              <a:gd name="connsiteX205" fmla="*/ 856185 w 2085641"/>
              <a:gd name="connsiteY205" fmla="*/ 587345 h 1825357"/>
              <a:gd name="connsiteX206" fmla="*/ 1381403 w 2085641"/>
              <a:gd name="connsiteY206" fmla="*/ 374936 h 1825357"/>
              <a:gd name="connsiteX207" fmla="*/ 1501769 w 2085641"/>
              <a:gd name="connsiteY207" fmla="*/ 584464 h 1825357"/>
              <a:gd name="connsiteX208" fmla="*/ 1494785 w 2085641"/>
              <a:gd name="connsiteY208" fmla="*/ 588476 h 1825357"/>
              <a:gd name="connsiteX209" fmla="*/ 1374418 w 2085641"/>
              <a:gd name="connsiteY209" fmla="*/ 378948 h 1825357"/>
              <a:gd name="connsiteX210" fmla="*/ 1057376 w 2085641"/>
              <a:gd name="connsiteY210" fmla="*/ 334966 h 1825357"/>
              <a:gd name="connsiteX211" fmla="*/ 1299017 w 2085641"/>
              <a:gd name="connsiteY211" fmla="*/ 334966 h 1825357"/>
              <a:gd name="connsiteX212" fmla="*/ 1299017 w 2085641"/>
              <a:gd name="connsiteY212" fmla="*/ 343020 h 1825357"/>
              <a:gd name="connsiteX213" fmla="*/ 1057376 w 2085641"/>
              <a:gd name="connsiteY213" fmla="*/ 343020 h 1825357"/>
              <a:gd name="connsiteX214" fmla="*/ 299498 w 2085641"/>
              <a:gd name="connsiteY214" fmla="*/ 306838 h 1825357"/>
              <a:gd name="connsiteX215" fmla="*/ 333366 w 2085641"/>
              <a:gd name="connsiteY215" fmla="*/ 340706 h 1825357"/>
              <a:gd name="connsiteX216" fmla="*/ 299498 w 2085641"/>
              <a:gd name="connsiteY216" fmla="*/ 374574 h 1825357"/>
              <a:gd name="connsiteX217" fmla="*/ 265631 w 2085641"/>
              <a:gd name="connsiteY217" fmla="*/ 340706 h 1825357"/>
              <a:gd name="connsiteX218" fmla="*/ 299498 w 2085641"/>
              <a:gd name="connsiteY218" fmla="*/ 306838 h 1825357"/>
              <a:gd name="connsiteX219" fmla="*/ 1004497 w 2085641"/>
              <a:gd name="connsiteY219" fmla="*/ 305047 h 1825357"/>
              <a:gd name="connsiteX220" fmla="*/ 1038442 w 2085641"/>
              <a:gd name="connsiteY220" fmla="*/ 338993 h 1825357"/>
              <a:gd name="connsiteX221" fmla="*/ 1004497 w 2085641"/>
              <a:gd name="connsiteY221" fmla="*/ 372939 h 1825357"/>
              <a:gd name="connsiteX222" fmla="*/ 970551 w 2085641"/>
              <a:gd name="connsiteY222" fmla="*/ 338993 h 1825357"/>
              <a:gd name="connsiteX223" fmla="*/ 1004497 w 2085641"/>
              <a:gd name="connsiteY223" fmla="*/ 305047 h 1825357"/>
              <a:gd name="connsiteX224" fmla="*/ 1353457 w 2085641"/>
              <a:gd name="connsiteY224" fmla="*/ 302166 h 1825357"/>
              <a:gd name="connsiteX225" fmla="*/ 1387402 w 2085641"/>
              <a:gd name="connsiteY225" fmla="*/ 336112 h 1825357"/>
              <a:gd name="connsiteX226" fmla="*/ 1353457 w 2085641"/>
              <a:gd name="connsiteY226" fmla="*/ 370057 h 1825357"/>
              <a:gd name="connsiteX227" fmla="*/ 1319512 w 2085641"/>
              <a:gd name="connsiteY227" fmla="*/ 336112 h 1825357"/>
              <a:gd name="connsiteX228" fmla="*/ 1353457 w 2085641"/>
              <a:gd name="connsiteY228" fmla="*/ 302166 h 1825357"/>
              <a:gd name="connsiteX229" fmla="*/ 449552 w 2085641"/>
              <a:gd name="connsiteY229" fmla="*/ 75479 h 1825357"/>
              <a:gd name="connsiteX230" fmla="*/ 456520 w 2085641"/>
              <a:gd name="connsiteY230" fmla="*/ 79482 h 1825357"/>
              <a:gd name="connsiteX231" fmla="*/ 336429 w 2085641"/>
              <a:gd name="connsiteY231" fmla="*/ 288532 h 1825357"/>
              <a:gd name="connsiteX232" fmla="*/ 329460 w 2085641"/>
              <a:gd name="connsiteY232" fmla="*/ 284528 h 1825357"/>
              <a:gd name="connsiteX233" fmla="*/ 853479 w 2085641"/>
              <a:gd name="connsiteY233" fmla="*/ 72604 h 1825357"/>
              <a:gd name="connsiteX234" fmla="*/ 973570 w 2085641"/>
              <a:gd name="connsiteY234" fmla="*/ 281654 h 1825357"/>
              <a:gd name="connsiteX235" fmla="*/ 966602 w 2085641"/>
              <a:gd name="connsiteY235" fmla="*/ 285656 h 1825357"/>
              <a:gd name="connsiteX236" fmla="*/ 846510 w 2085641"/>
              <a:gd name="connsiteY236" fmla="*/ 76607 h 1825357"/>
              <a:gd name="connsiteX237" fmla="*/ 530193 w 2085641"/>
              <a:gd name="connsiteY237" fmla="*/ 32725 h 1825357"/>
              <a:gd name="connsiteX238" fmla="*/ 771281 w 2085641"/>
              <a:gd name="connsiteY238" fmla="*/ 32725 h 1825357"/>
              <a:gd name="connsiteX239" fmla="*/ 771281 w 2085641"/>
              <a:gd name="connsiteY239" fmla="*/ 40761 h 1825357"/>
              <a:gd name="connsiteX240" fmla="*/ 530193 w 2085641"/>
              <a:gd name="connsiteY240" fmla="*/ 40761 h 1825357"/>
              <a:gd name="connsiteX241" fmla="*/ 477434 w 2085641"/>
              <a:gd name="connsiteY241" fmla="*/ 2876 h 1825357"/>
              <a:gd name="connsiteX242" fmla="*/ 511302 w 2085641"/>
              <a:gd name="connsiteY242" fmla="*/ 36744 h 1825357"/>
              <a:gd name="connsiteX243" fmla="*/ 477434 w 2085641"/>
              <a:gd name="connsiteY243" fmla="*/ 70611 h 1825357"/>
              <a:gd name="connsiteX244" fmla="*/ 443566 w 2085641"/>
              <a:gd name="connsiteY244" fmla="*/ 36744 h 1825357"/>
              <a:gd name="connsiteX245" fmla="*/ 477434 w 2085641"/>
              <a:gd name="connsiteY245" fmla="*/ 2876 h 1825357"/>
              <a:gd name="connsiteX246" fmla="*/ 825597 w 2085641"/>
              <a:gd name="connsiteY246" fmla="*/ 0 h 1825357"/>
              <a:gd name="connsiteX247" fmla="*/ 859465 w 2085641"/>
              <a:gd name="connsiteY247" fmla="*/ 33868 h 1825357"/>
              <a:gd name="connsiteX248" fmla="*/ 825597 w 2085641"/>
              <a:gd name="connsiteY248" fmla="*/ 67737 h 1825357"/>
              <a:gd name="connsiteX249" fmla="*/ 791729 w 2085641"/>
              <a:gd name="connsiteY249" fmla="*/ 33868 h 1825357"/>
              <a:gd name="connsiteX250" fmla="*/ 825597 w 2085641"/>
              <a:gd name="connsiteY250" fmla="*/ 0 h 182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2085641" h="1825357">
                <a:moveTo>
                  <a:pt x="1526563" y="1816176"/>
                </a:moveTo>
                <a:lnTo>
                  <a:pt x="1548729" y="1825357"/>
                </a:lnTo>
                <a:lnTo>
                  <a:pt x="1504398" y="1825357"/>
                </a:lnTo>
                <a:close/>
                <a:moveTo>
                  <a:pt x="1876981" y="1814636"/>
                </a:moveTo>
                <a:cubicBezTo>
                  <a:pt x="1886312" y="1814636"/>
                  <a:pt x="1894760" y="1818418"/>
                  <a:pt x="1900875" y="1824533"/>
                </a:cubicBezTo>
                <a:lnTo>
                  <a:pt x="1901217" y="1825357"/>
                </a:lnTo>
                <a:lnTo>
                  <a:pt x="1852747" y="1825357"/>
                </a:lnTo>
                <a:lnTo>
                  <a:pt x="1853088" y="1824533"/>
                </a:lnTo>
                <a:cubicBezTo>
                  <a:pt x="1859203" y="1818418"/>
                  <a:pt x="1867651" y="1814636"/>
                  <a:pt x="1876981" y="1814636"/>
                </a:cubicBezTo>
                <a:close/>
                <a:moveTo>
                  <a:pt x="1380574" y="1589586"/>
                </a:moveTo>
                <a:lnTo>
                  <a:pt x="1499719" y="1796990"/>
                </a:lnTo>
                <a:lnTo>
                  <a:pt x="1492767" y="1800984"/>
                </a:lnTo>
                <a:lnTo>
                  <a:pt x="1375967" y="1597664"/>
                </a:lnTo>
                <a:close/>
                <a:moveTo>
                  <a:pt x="2024033" y="1588418"/>
                </a:moveTo>
                <a:lnTo>
                  <a:pt x="2030985" y="1592413"/>
                </a:lnTo>
                <a:lnTo>
                  <a:pt x="1911168" y="1800984"/>
                </a:lnTo>
                <a:lnTo>
                  <a:pt x="1904216" y="1796990"/>
                </a:lnTo>
                <a:close/>
                <a:moveTo>
                  <a:pt x="1055203" y="1553708"/>
                </a:moveTo>
                <a:lnTo>
                  <a:pt x="1296843" y="1553708"/>
                </a:lnTo>
                <a:lnTo>
                  <a:pt x="1296843" y="1561763"/>
                </a:lnTo>
                <a:lnTo>
                  <a:pt x="1055203" y="1561763"/>
                </a:lnTo>
                <a:close/>
                <a:moveTo>
                  <a:pt x="0" y="1553708"/>
                </a:moveTo>
                <a:lnTo>
                  <a:pt x="241640" y="1553708"/>
                </a:lnTo>
                <a:lnTo>
                  <a:pt x="241640" y="1561763"/>
                </a:lnTo>
                <a:lnTo>
                  <a:pt x="0" y="1561763"/>
                </a:lnTo>
                <a:close/>
                <a:moveTo>
                  <a:pt x="999259" y="1519031"/>
                </a:moveTo>
                <a:cubicBezTo>
                  <a:pt x="1018007" y="1519031"/>
                  <a:pt x="1033205" y="1534229"/>
                  <a:pt x="1033205" y="1552977"/>
                </a:cubicBezTo>
                <a:cubicBezTo>
                  <a:pt x="1033205" y="1571724"/>
                  <a:pt x="1018007" y="1586922"/>
                  <a:pt x="999259" y="1586922"/>
                </a:cubicBezTo>
                <a:cubicBezTo>
                  <a:pt x="980512" y="1586922"/>
                  <a:pt x="965314" y="1571724"/>
                  <a:pt x="965314" y="1552977"/>
                </a:cubicBezTo>
                <a:cubicBezTo>
                  <a:pt x="965314" y="1534229"/>
                  <a:pt x="980512" y="1519031"/>
                  <a:pt x="999259" y="1519031"/>
                </a:cubicBezTo>
                <a:close/>
                <a:moveTo>
                  <a:pt x="1351284" y="1517484"/>
                </a:moveTo>
                <a:cubicBezTo>
                  <a:pt x="1370031" y="1517484"/>
                  <a:pt x="1385229" y="1532681"/>
                  <a:pt x="1385229" y="1551429"/>
                </a:cubicBezTo>
                <a:cubicBezTo>
                  <a:pt x="1385229" y="1570177"/>
                  <a:pt x="1370031" y="1585375"/>
                  <a:pt x="1351284" y="1585375"/>
                </a:cubicBezTo>
                <a:cubicBezTo>
                  <a:pt x="1332536" y="1585375"/>
                  <a:pt x="1317338" y="1570177"/>
                  <a:pt x="1317338" y="1551429"/>
                </a:cubicBezTo>
                <a:cubicBezTo>
                  <a:pt x="1317338" y="1542055"/>
                  <a:pt x="1321138" y="1533569"/>
                  <a:pt x="1327281" y="1527426"/>
                </a:cubicBezTo>
                <a:lnTo>
                  <a:pt x="1327655" y="1527174"/>
                </a:lnTo>
                <a:lnTo>
                  <a:pt x="1328191" y="1525878"/>
                </a:lnTo>
                <a:lnTo>
                  <a:pt x="1337178" y="1519819"/>
                </a:lnTo>
                <a:lnTo>
                  <a:pt x="1336313" y="1521336"/>
                </a:lnTo>
                <a:lnTo>
                  <a:pt x="1338071" y="1520152"/>
                </a:lnTo>
                <a:cubicBezTo>
                  <a:pt x="1342132" y="1518434"/>
                  <a:pt x="1346597" y="1517484"/>
                  <a:pt x="1351284" y="1517484"/>
                </a:cubicBezTo>
                <a:close/>
                <a:moveTo>
                  <a:pt x="296081" y="1517484"/>
                </a:moveTo>
                <a:cubicBezTo>
                  <a:pt x="314828" y="1517484"/>
                  <a:pt x="330026" y="1532681"/>
                  <a:pt x="330026" y="1551429"/>
                </a:cubicBezTo>
                <a:cubicBezTo>
                  <a:pt x="330026" y="1570177"/>
                  <a:pt x="314828" y="1585375"/>
                  <a:pt x="296081" y="1585375"/>
                </a:cubicBezTo>
                <a:cubicBezTo>
                  <a:pt x="277333" y="1585375"/>
                  <a:pt x="262135" y="1570177"/>
                  <a:pt x="262135" y="1551429"/>
                </a:cubicBezTo>
                <a:cubicBezTo>
                  <a:pt x="262135" y="1532681"/>
                  <a:pt x="277333" y="1517484"/>
                  <a:pt x="296081" y="1517484"/>
                </a:cubicBezTo>
                <a:close/>
                <a:moveTo>
                  <a:pt x="2051851" y="1515981"/>
                </a:moveTo>
                <a:cubicBezTo>
                  <a:pt x="2070512" y="1515981"/>
                  <a:pt x="2085641" y="1531110"/>
                  <a:pt x="2085641" y="1549771"/>
                </a:cubicBezTo>
                <a:cubicBezTo>
                  <a:pt x="2085641" y="1568434"/>
                  <a:pt x="2070512" y="1583562"/>
                  <a:pt x="2051851" y="1583562"/>
                </a:cubicBezTo>
                <a:cubicBezTo>
                  <a:pt x="2033189" y="1583562"/>
                  <a:pt x="2018061" y="1568434"/>
                  <a:pt x="2018061" y="1549771"/>
                </a:cubicBezTo>
                <a:cubicBezTo>
                  <a:pt x="2018061" y="1531110"/>
                  <a:pt x="2033189" y="1515981"/>
                  <a:pt x="2051851" y="1515981"/>
                </a:cubicBezTo>
                <a:close/>
                <a:moveTo>
                  <a:pt x="1499009" y="1290229"/>
                </a:moveTo>
                <a:lnTo>
                  <a:pt x="1505994" y="1294241"/>
                </a:lnTo>
                <a:lnTo>
                  <a:pt x="1385627" y="1503769"/>
                </a:lnTo>
                <a:lnTo>
                  <a:pt x="1378643" y="1499758"/>
                </a:lnTo>
                <a:close/>
                <a:moveTo>
                  <a:pt x="851926" y="1290229"/>
                </a:moveTo>
                <a:lnTo>
                  <a:pt x="972292" y="1499758"/>
                </a:lnTo>
                <a:lnTo>
                  <a:pt x="965308" y="1503769"/>
                </a:lnTo>
                <a:lnTo>
                  <a:pt x="845307" y="1294876"/>
                </a:lnTo>
                <a:lnTo>
                  <a:pt x="846014" y="1293625"/>
                </a:lnTo>
                <a:close/>
                <a:moveTo>
                  <a:pt x="443806" y="1290229"/>
                </a:moveTo>
                <a:lnTo>
                  <a:pt x="450791" y="1294241"/>
                </a:lnTo>
                <a:lnTo>
                  <a:pt x="330424" y="1503769"/>
                </a:lnTo>
                <a:lnTo>
                  <a:pt x="323440" y="1499758"/>
                </a:lnTo>
                <a:close/>
                <a:moveTo>
                  <a:pt x="1904800" y="1282282"/>
                </a:moveTo>
                <a:lnTo>
                  <a:pt x="2024617" y="1490854"/>
                </a:lnTo>
                <a:lnTo>
                  <a:pt x="2017664" y="1494848"/>
                </a:lnTo>
                <a:lnTo>
                  <a:pt x="1897847" y="1286276"/>
                </a:lnTo>
                <a:close/>
                <a:moveTo>
                  <a:pt x="527601" y="1253090"/>
                </a:moveTo>
                <a:lnTo>
                  <a:pt x="769242" y="1253090"/>
                </a:lnTo>
                <a:lnTo>
                  <a:pt x="769242" y="1261145"/>
                </a:lnTo>
                <a:lnTo>
                  <a:pt x="527601" y="1261145"/>
                </a:lnTo>
                <a:close/>
                <a:moveTo>
                  <a:pt x="1582252" y="1242495"/>
                </a:moveTo>
                <a:lnTo>
                  <a:pt x="1822789" y="1242495"/>
                </a:lnTo>
                <a:lnTo>
                  <a:pt x="1822789" y="1250513"/>
                </a:lnTo>
                <a:lnTo>
                  <a:pt x="1822188" y="1250513"/>
                </a:lnTo>
                <a:lnTo>
                  <a:pt x="1822188" y="1257169"/>
                </a:lnTo>
                <a:lnTo>
                  <a:pt x="1581099" y="1257169"/>
                </a:lnTo>
                <a:lnTo>
                  <a:pt x="1581099" y="1249133"/>
                </a:lnTo>
                <a:lnTo>
                  <a:pt x="1582252" y="1249133"/>
                </a:lnTo>
                <a:close/>
                <a:moveTo>
                  <a:pt x="1526955" y="1217460"/>
                </a:moveTo>
                <a:cubicBezTo>
                  <a:pt x="1545702" y="1217460"/>
                  <a:pt x="1560900" y="1232658"/>
                  <a:pt x="1560900" y="1251405"/>
                </a:cubicBezTo>
                <a:cubicBezTo>
                  <a:pt x="1560900" y="1270152"/>
                  <a:pt x="1545702" y="1285350"/>
                  <a:pt x="1526955" y="1285350"/>
                </a:cubicBezTo>
                <a:cubicBezTo>
                  <a:pt x="1508206" y="1285350"/>
                  <a:pt x="1493009" y="1270152"/>
                  <a:pt x="1493009" y="1251405"/>
                </a:cubicBezTo>
                <a:cubicBezTo>
                  <a:pt x="1493009" y="1242031"/>
                  <a:pt x="1496809" y="1233545"/>
                  <a:pt x="1502952" y="1227402"/>
                </a:cubicBezTo>
                <a:lnTo>
                  <a:pt x="1504039" y="1226669"/>
                </a:lnTo>
                <a:lnTo>
                  <a:pt x="1505720" y="1222610"/>
                </a:lnTo>
                <a:lnTo>
                  <a:pt x="1507274" y="1221562"/>
                </a:lnTo>
                <a:lnTo>
                  <a:pt x="1504564" y="1226315"/>
                </a:lnTo>
                <a:lnTo>
                  <a:pt x="1513742" y="1220128"/>
                </a:lnTo>
                <a:cubicBezTo>
                  <a:pt x="1517803" y="1218410"/>
                  <a:pt x="1522268" y="1217460"/>
                  <a:pt x="1526955" y="1217460"/>
                </a:cubicBezTo>
                <a:close/>
                <a:moveTo>
                  <a:pt x="471752" y="1217460"/>
                </a:moveTo>
                <a:cubicBezTo>
                  <a:pt x="490499" y="1217460"/>
                  <a:pt x="505697" y="1232658"/>
                  <a:pt x="505697" y="1251405"/>
                </a:cubicBezTo>
                <a:cubicBezTo>
                  <a:pt x="505697" y="1270152"/>
                  <a:pt x="490499" y="1285350"/>
                  <a:pt x="471752" y="1285350"/>
                </a:cubicBezTo>
                <a:cubicBezTo>
                  <a:pt x="453004" y="1285350"/>
                  <a:pt x="437807" y="1270152"/>
                  <a:pt x="437807" y="1251405"/>
                </a:cubicBezTo>
                <a:cubicBezTo>
                  <a:pt x="437807" y="1232658"/>
                  <a:pt x="453004" y="1217460"/>
                  <a:pt x="471752" y="1217460"/>
                </a:cubicBezTo>
                <a:close/>
                <a:moveTo>
                  <a:pt x="823682" y="1216866"/>
                </a:moveTo>
                <a:cubicBezTo>
                  <a:pt x="842430" y="1216866"/>
                  <a:pt x="857628" y="1232063"/>
                  <a:pt x="857628" y="1250811"/>
                </a:cubicBezTo>
                <a:cubicBezTo>
                  <a:pt x="857628" y="1269559"/>
                  <a:pt x="842430" y="1284757"/>
                  <a:pt x="823682" y="1284757"/>
                </a:cubicBezTo>
                <a:cubicBezTo>
                  <a:pt x="804935" y="1284757"/>
                  <a:pt x="789737" y="1269559"/>
                  <a:pt x="789737" y="1250811"/>
                </a:cubicBezTo>
                <a:cubicBezTo>
                  <a:pt x="789737" y="1232063"/>
                  <a:pt x="804935" y="1216866"/>
                  <a:pt x="823682" y="1216866"/>
                </a:cubicBezTo>
                <a:close/>
                <a:moveTo>
                  <a:pt x="1876981" y="1209845"/>
                </a:moveTo>
                <a:cubicBezTo>
                  <a:pt x="1895644" y="1209845"/>
                  <a:pt x="1910772" y="1224973"/>
                  <a:pt x="1910772" y="1243636"/>
                </a:cubicBezTo>
                <a:lnTo>
                  <a:pt x="1909904" y="1245731"/>
                </a:lnTo>
                <a:lnTo>
                  <a:pt x="1910372" y="1246859"/>
                </a:lnTo>
                <a:cubicBezTo>
                  <a:pt x="1910372" y="1265564"/>
                  <a:pt x="1895209" y="1280727"/>
                  <a:pt x="1876504" y="1280727"/>
                </a:cubicBezTo>
                <a:cubicBezTo>
                  <a:pt x="1857799" y="1280727"/>
                  <a:pt x="1842636" y="1265564"/>
                  <a:pt x="1842636" y="1246859"/>
                </a:cubicBezTo>
                <a:lnTo>
                  <a:pt x="1843581" y="1244577"/>
                </a:lnTo>
                <a:lnTo>
                  <a:pt x="1843191" y="1243636"/>
                </a:lnTo>
                <a:cubicBezTo>
                  <a:pt x="1843191" y="1224973"/>
                  <a:pt x="1858320" y="1209845"/>
                  <a:pt x="1876981" y="1209845"/>
                </a:cubicBezTo>
                <a:close/>
                <a:moveTo>
                  <a:pt x="971408" y="989611"/>
                </a:moveTo>
                <a:lnTo>
                  <a:pt x="978392" y="993623"/>
                </a:lnTo>
                <a:lnTo>
                  <a:pt x="858026" y="1203151"/>
                </a:lnTo>
                <a:lnTo>
                  <a:pt x="851042" y="1199140"/>
                </a:lnTo>
                <a:close/>
                <a:moveTo>
                  <a:pt x="2023892" y="986256"/>
                </a:moveTo>
                <a:lnTo>
                  <a:pt x="2030860" y="990259"/>
                </a:lnTo>
                <a:lnTo>
                  <a:pt x="1910768" y="1199308"/>
                </a:lnTo>
                <a:lnTo>
                  <a:pt x="1903801" y="1195305"/>
                </a:lnTo>
                <a:close/>
                <a:moveTo>
                  <a:pt x="1379229" y="982690"/>
                </a:moveTo>
                <a:lnTo>
                  <a:pt x="1499596" y="1192217"/>
                </a:lnTo>
                <a:lnTo>
                  <a:pt x="1492611" y="1196230"/>
                </a:lnTo>
                <a:lnTo>
                  <a:pt x="1372245" y="986702"/>
                </a:lnTo>
                <a:close/>
                <a:moveTo>
                  <a:pt x="324026" y="982690"/>
                </a:moveTo>
                <a:lnTo>
                  <a:pt x="444393" y="1192217"/>
                </a:lnTo>
                <a:lnTo>
                  <a:pt x="437408" y="1196230"/>
                </a:lnTo>
                <a:lnTo>
                  <a:pt x="317042" y="986702"/>
                </a:lnTo>
                <a:close/>
                <a:moveTo>
                  <a:pt x="1055203" y="942720"/>
                </a:moveTo>
                <a:lnTo>
                  <a:pt x="1296843" y="942720"/>
                </a:lnTo>
                <a:lnTo>
                  <a:pt x="1296843" y="950774"/>
                </a:lnTo>
                <a:lnTo>
                  <a:pt x="1055203" y="950774"/>
                </a:lnTo>
                <a:close/>
                <a:moveTo>
                  <a:pt x="0" y="942720"/>
                </a:moveTo>
                <a:lnTo>
                  <a:pt x="241640" y="942720"/>
                </a:lnTo>
                <a:lnTo>
                  <a:pt x="241640" y="950774"/>
                </a:lnTo>
                <a:lnTo>
                  <a:pt x="0" y="950774"/>
                </a:lnTo>
                <a:close/>
                <a:moveTo>
                  <a:pt x="999353" y="916842"/>
                </a:moveTo>
                <a:cubicBezTo>
                  <a:pt x="1018101" y="916842"/>
                  <a:pt x="1033299" y="932040"/>
                  <a:pt x="1033299" y="950787"/>
                </a:cubicBezTo>
                <a:cubicBezTo>
                  <a:pt x="1033299" y="969535"/>
                  <a:pt x="1018101" y="984732"/>
                  <a:pt x="999353" y="984732"/>
                </a:cubicBezTo>
                <a:cubicBezTo>
                  <a:pt x="980605" y="984732"/>
                  <a:pt x="965407" y="969535"/>
                  <a:pt x="965407" y="950787"/>
                </a:cubicBezTo>
                <a:cubicBezTo>
                  <a:pt x="965407" y="932040"/>
                  <a:pt x="980605" y="916842"/>
                  <a:pt x="999353" y="916842"/>
                </a:cubicBezTo>
                <a:close/>
                <a:moveTo>
                  <a:pt x="2051774" y="913652"/>
                </a:moveTo>
                <a:cubicBezTo>
                  <a:pt x="2070478" y="913652"/>
                  <a:pt x="2085641" y="928816"/>
                  <a:pt x="2085641" y="947520"/>
                </a:cubicBezTo>
                <a:cubicBezTo>
                  <a:pt x="2085641" y="966226"/>
                  <a:pt x="2070478" y="981388"/>
                  <a:pt x="2051774" y="981388"/>
                </a:cubicBezTo>
                <a:cubicBezTo>
                  <a:pt x="2033069" y="981388"/>
                  <a:pt x="2017905" y="966226"/>
                  <a:pt x="2017905" y="947520"/>
                </a:cubicBezTo>
                <a:cubicBezTo>
                  <a:pt x="2017905" y="928816"/>
                  <a:pt x="2033069" y="913652"/>
                  <a:pt x="2051774" y="913652"/>
                </a:cubicBezTo>
                <a:close/>
                <a:moveTo>
                  <a:pt x="1351284" y="909919"/>
                </a:moveTo>
                <a:cubicBezTo>
                  <a:pt x="1370031" y="909919"/>
                  <a:pt x="1385229" y="925117"/>
                  <a:pt x="1385229" y="943865"/>
                </a:cubicBezTo>
                <a:cubicBezTo>
                  <a:pt x="1385229" y="962613"/>
                  <a:pt x="1370031" y="977811"/>
                  <a:pt x="1351284" y="977811"/>
                </a:cubicBezTo>
                <a:cubicBezTo>
                  <a:pt x="1332536" y="977811"/>
                  <a:pt x="1317338" y="962613"/>
                  <a:pt x="1317338" y="943865"/>
                </a:cubicBezTo>
                <a:cubicBezTo>
                  <a:pt x="1317338" y="925117"/>
                  <a:pt x="1332536" y="909919"/>
                  <a:pt x="1351284" y="909919"/>
                </a:cubicBezTo>
                <a:close/>
                <a:moveTo>
                  <a:pt x="296081" y="909919"/>
                </a:moveTo>
                <a:cubicBezTo>
                  <a:pt x="314828" y="909919"/>
                  <a:pt x="330026" y="925117"/>
                  <a:pt x="330026" y="943865"/>
                </a:cubicBezTo>
                <a:cubicBezTo>
                  <a:pt x="330026" y="962613"/>
                  <a:pt x="314828" y="977811"/>
                  <a:pt x="296081" y="977811"/>
                </a:cubicBezTo>
                <a:cubicBezTo>
                  <a:pt x="277333" y="977811"/>
                  <a:pt x="262135" y="962613"/>
                  <a:pt x="262135" y="943865"/>
                </a:cubicBezTo>
                <a:cubicBezTo>
                  <a:pt x="262135" y="925117"/>
                  <a:pt x="277333" y="909919"/>
                  <a:pt x="296081" y="909919"/>
                </a:cubicBezTo>
                <a:close/>
                <a:moveTo>
                  <a:pt x="446776" y="684953"/>
                </a:moveTo>
                <a:lnTo>
                  <a:pt x="453760" y="688965"/>
                </a:lnTo>
                <a:lnTo>
                  <a:pt x="333394" y="898493"/>
                </a:lnTo>
                <a:lnTo>
                  <a:pt x="326410" y="894481"/>
                </a:lnTo>
                <a:close/>
                <a:moveTo>
                  <a:pt x="1501183" y="682475"/>
                </a:moveTo>
                <a:lnTo>
                  <a:pt x="1508167" y="686488"/>
                </a:lnTo>
                <a:lnTo>
                  <a:pt x="1387801" y="896016"/>
                </a:lnTo>
                <a:lnTo>
                  <a:pt x="1380816" y="892004"/>
                </a:lnTo>
                <a:close/>
                <a:moveTo>
                  <a:pt x="851628" y="682072"/>
                </a:moveTo>
                <a:lnTo>
                  <a:pt x="971994" y="891599"/>
                </a:lnTo>
                <a:lnTo>
                  <a:pt x="965010" y="895612"/>
                </a:lnTo>
                <a:lnTo>
                  <a:pt x="844643" y="686084"/>
                </a:lnTo>
                <a:close/>
                <a:moveTo>
                  <a:pt x="1904385" y="679418"/>
                </a:moveTo>
                <a:lnTo>
                  <a:pt x="2024476" y="888468"/>
                </a:lnTo>
                <a:lnTo>
                  <a:pt x="2017508" y="892471"/>
                </a:lnTo>
                <a:lnTo>
                  <a:pt x="1897417" y="683421"/>
                </a:lnTo>
                <a:close/>
                <a:moveTo>
                  <a:pt x="527601" y="642102"/>
                </a:moveTo>
                <a:lnTo>
                  <a:pt x="769242" y="642102"/>
                </a:lnTo>
                <a:lnTo>
                  <a:pt x="769242" y="650156"/>
                </a:lnTo>
                <a:lnTo>
                  <a:pt x="527601" y="650156"/>
                </a:lnTo>
                <a:close/>
                <a:moveTo>
                  <a:pt x="1581099" y="639540"/>
                </a:moveTo>
                <a:lnTo>
                  <a:pt x="1822188" y="639540"/>
                </a:lnTo>
                <a:lnTo>
                  <a:pt x="1822188" y="647576"/>
                </a:lnTo>
                <a:lnTo>
                  <a:pt x="1581099" y="647576"/>
                </a:lnTo>
                <a:close/>
                <a:moveTo>
                  <a:pt x="474722" y="612183"/>
                </a:moveTo>
                <a:cubicBezTo>
                  <a:pt x="493470" y="612183"/>
                  <a:pt x="508667" y="627381"/>
                  <a:pt x="508667" y="646128"/>
                </a:cubicBezTo>
                <a:cubicBezTo>
                  <a:pt x="508667" y="664877"/>
                  <a:pt x="493470" y="680074"/>
                  <a:pt x="474722" y="680074"/>
                </a:cubicBezTo>
                <a:cubicBezTo>
                  <a:pt x="455974" y="680074"/>
                  <a:pt x="440776" y="664877"/>
                  <a:pt x="440776" y="646128"/>
                </a:cubicBezTo>
                <a:cubicBezTo>
                  <a:pt x="440776" y="627381"/>
                  <a:pt x="455974" y="612183"/>
                  <a:pt x="474722" y="612183"/>
                </a:cubicBezTo>
                <a:close/>
                <a:moveTo>
                  <a:pt x="1529128" y="609706"/>
                </a:moveTo>
                <a:cubicBezTo>
                  <a:pt x="1547876" y="609706"/>
                  <a:pt x="1563074" y="624904"/>
                  <a:pt x="1563074" y="643651"/>
                </a:cubicBezTo>
                <a:cubicBezTo>
                  <a:pt x="1563074" y="662399"/>
                  <a:pt x="1547876" y="677597"/>
                  <a:pt x="1529128" y="677597"/>
                </a:cubicBezTo>
                <a:cubicBezTo>
                  <a:pt x="1510380" y="677597"/>
                  <a:pt x="1495182" y="662399"/>
                  <a:pt x="1495182" y="643651"/>
                </a:cubicBezTo>
                <a:cubicBezTo>
                  <a:pt x="1495182" y="624904"/>
                  <a:pt x="1510380" y="609706"/>
                  <a:pt x="1529128" y="609706"/>
                </a:cubicBezTo>
                <a:close/>
                <a:moveTo>
                  <a:pt x="823682" y="609302"/>
                </a:moveTo>
                <a:cubicBezTo>
                  <a:pt x="842430" y="609302"/>
                  <a:pt x="857628" y="624499"/>
                  <a:pt x="857628" y="643248"/>
                </a:cubicBezTo>
                <a:cubicBezTo>
                  <a:pt x="857628" y="661995"/>
                  <a:pt x="842430" y="677193"/>
                  <a:pt x="823682" y="677193"/>
                </a:cubicBezTo>
                <a:cubicBezTo>
                  <a:pt x="804935" y="677193"/>
                  <a:pt x="789737" y="661995"/>
                  <a:pt x="789737" y="643248"/>
                </a:cubicBezTo>
                <a:cubicBezTo>
                  <a:pt x="789737" y="624499"/>
                  <a:pt x="804935" y="609302"/>
                  <a:pt x="823682" y="609302"/>
                </a:cubicBezTo>
                <a:close/>
                <a:moveTo>
                  <a:pt x="1876504" y="606815"/>
                </a:moveTo>
                <a:cubicBezTo>
                  <a:pt x="1895209" y="606815"/>
                  <a:pt x="1910372" y="621978"/>
                  <a:pt x="1910372" y="640683"/>
                </a:cubicBezTo>
                <a:cubicBezTo>
                  <a:pt x="1910372" y="659388"/>
                  <a:pt x="1895209" y="674551"/>
                  <a:pt x="1876504" y="674551"/>
                </a:cubicBezTo>
                <a:cubicBezTo>
                  <a:pt x="1857799" y="674551"/>
                  <a:pt x="1842636" y="659388"/>
                  <a:pt x="1842636" y="640683"/>
                </a:cubicBezTo>
                <a:cubicBezTo>
                  <a:pt x="1842636" y="621978"/>
                  <a:pt x="1857799" y="606815"/>
                  <a:pt x="1876504" y="606815"/>
                </a:cubicBezTo>
                <a:close/>
                <a:moveTo>
                  <a:pt x="327380" y="379441"/>
                </a:moveTo>
                <a:lnTo>
                  <a:pt x="447471" y="588491"/>
                </a:lnTo>
                <a:lnTo>
                  <a:pt x="440503" y="592494"/>
                </a:lnTo>
                <a:lnTo>
                  <a:pt x="320412" y="383445"/>
                </a:lnTo>
                <a:close/>
                <a:moveTo>
                  <a:pt x="976551" y="377818"/>
                </a:moveTo>
                <a:lnTo>
                  <a:pt x="983535" y="381829"/>
                </a:lnTo>
                <a:lnTo>
                  <a:pt x="863169" y="591358"/>
                </a:lnTo>
                <a:lnTo>
                  <a:pt x="856185" y="587345"/>
                </a:lnTo>
                <a:close/>
                <a:moveTo>
                  <a:pt x="1381403" y="374936"/>
                </a:moveTo>
                <a:lnTo>
                  <a:pt x="1501769" y="584464"/>
                </a:lnTo>
                <a:lnTo>
                  <a:pt x="1494785" y="588476"/>
                </a:lnTo>
                <a:lnTo>
                  <a:pt x="1374418" y="378948"/>
                </a:lnTo>
                <a:close/>
                <a:moveTo>
                  <a:pt x="1057376" y="334966"/>
                </a:moveTo>
                <a:lnTo>
                  <a:pt x="1299017" y="334966"/>
                </a:lnTo>
                <a:lnTo>
                  <a:pt x="1299017" y="343020"/>
                </a:lnTo>
                <a:lnTo>
                  <a:pt x="1057376" y="343020"/>
                </a:lnTo>
                <a:close/>
                <a:moveTo>
                  <a:pt x="299498" y="306838"/>
                </a:moveTo>
                <a:cubicBezTo>
                  <a:pt x="318204" y="306838"/>
                  <a:pt x="333366" y="322001"/>
                  <a:pt x="333366" y="340706"/>
                </a:cubicBezTo>
                <a:cubicBezTo>
                  <a:pt x="333366" y="359411"/>
                  <a:pt x="318204" y="374574"/>
                  <a:pt x="299498" y="374574"/>
                </a:cubicBezTo>
                <a:cubicBezTo>
                  <a:pt x="280794" y="374574"/>
                  <a:pt x="265631" y="359411"/>
                  <a:pt x="265631" y="340706"/>
                </a:cubicBezTo>
                <a:cubicBezTo>
                  <a:pt x="265631" y="322001"/>
                  <a:pt x="280794" y="306838"/>
                  <a:pt x="299498" y="306838"/>
                </a:cubicBezTo>
                <a:close/>
                <a:moveTo>
                  <a:pt x="1004497" y="305047"/>
                </a:moveTo>
                <a:cubicBezTo>
                  <a:pt x="1023244" y="305047"/>
                  <a:pt x="1038442" y="320245"/>
                  <a:pt x="1038442" y="338993"/>
                </a:cubicBezTo>
                <a:cubicBezTo>
                  <a:pt x="1038442" y="357741"/>
                  <a:pt x="1023244" y="372939"/>
                  <a:pt x="1004497" y="372939"/>
                </a:cubicBezTo>
                <a:cubicBezTo>
                  <a:pt x="985749" y="372939"/>
                  <a:pt x="970551" y="357741"/>
                  <a:pt x="970551" y="338993"/>
                </a:cubicBezTo>
                <a:cubicBezTo>
                  <a:pt x="970551" y="320245"/>
                  <a:pt x="985749" y="305047"/>
                  <a:pt x="1004497" y="305047"/>
                </a:cubicBezTo>
                <a:close/>
                <a:moveTo>
                  <a:pt x="1353457" y="302166"/>
                </a:moveTo>
                <a:cubicBezTo>
                  <a:pt x="1372205" y="302166"/>
                  <a:pt x="1387402" y="317364"/>
                  <a:pt x="1387402" y="336112"/>
                </a:cubicBezTo>
                <a:cubicBezTo>
                  <a:pt x="1387402" y="354859"/>
                  <a:pt x="1372205" y="370057"/>
                  <a:pt x="1353457" y="370057"/>
                </a:cubicBezTo>
                <a:cubicBezTo>
                  <a:pt x="1334710" y="370057"/>
                  <a:pt x="1319512" y="354859"/>
                  <a:pt x="1319512" y="336112"/>
                </a:cubicBezTo>
                <a:cubicBezTo>
                  <a:pt x="1319512" y="317364"/>
                  <a:pt x="1334710" y="302166"/>
                  <a:pt x="1353457" y="302166"/>
                </a:cubicBezTo>
                <a:close/>
                <a:moveTo>
                  <a:pt x="449552" y="75479"/>
                </a:moveTo>
                <a:lnTo>
                  <a:pt x="456520" y="79482"/>
                </a:lnTo>
                <a:lnTo>
                  <a:pt x="336429" y="288532"/>
                </a:lnTo>
                <a:lnTo>
                  <a:pt x="329460" y="284528"/>
                </a:lnTo>
                <a:close/>
                <a:moveTo>
                  <a:pt x="853479" y="72604"/>
                </a:moveTo>
                <a:lnTo>
                  <a:pt x="973570" y="281654"/>
                </a:lnTo>
                <a:lnTo>
                  <a:pt x="966602" y="285656"/>
                </a:lnTo>
                <a:lnTo>
                  <a:pt x="846510" y="76607"/>
                </a:lnTo>
                <a:close/>
                <a:moveTo>
                  <a:pt x="530193" y="32725"/>
                </a:moveTo>
                <a:lnTo>
                  <a:pt x="771281" y="32725"/>
                </a:lnTo>
                <a:lnTo>
                  <a:pt x="771281" y="40761"/>
                </a:lnTo>
                <a:lnTo>
                  <a:pt x="530193" y="40761"/>
                </a:lnTo>
                <a:close/>
                <a:moveTo>
                  <a:pt x="477434" y="2876"/>
                </a:moveTo>
                <a:cubicBezTo>
                  <a:pt x="496139" y="2876"/>
                  <a:pt x="511302" y="18038"/>
                  <a:pt x="511302" y="36744"/>
                </a:cubicBezTo>
                <a:cubicBezTo>
                  <a:pt x="511302" y="55448"/>
                  <a:pt x="496139" y="70611"/>
                  <a:pt x="477434" y="70611"/>
                </a:cubicBezTo>
                <a:cubicBezTo>
                  <a:pt x="458729" y="70611"/>
                  <a:pt x="443566" y="55448"/>
                  <a:pt x="443566" y="36744"/>
                </a:cubicBezTo>
                <a:cubicBezTo>
                  <a:pt x="443566" y="18038"/>
                  <a:pt x="458729" y="2876"/>
                  <a:pt x="477434" y="2876"/>
                </a:cubicBezTo>
                <a:close/>
                <a:moveTo>
                  <a:pt x="825597" y="0"/>
                </a:moveTo>
                <a:cubicBezTo>
                  <a:pt x="844302" y="0"/>
                  <a:pt x="859465" y="15164"/>
                  <a:pt x="859465" y="33868"/>
                </a:cubicBezTo>
                <a:cubicBezTo>
                  <a:pt x="859465" y="52573"/>
                  <a:pt x="844302" y="67737"/>
                  <a:pt x="825597" y="67737"/>
                </a:cubicBezTo>
                <a:cubicBezTo>
                  <a:pt x="806893" y="67737"/>
                  <a:pt x="791729" y="52573"/>
                  <a:pt x="791729" y="33868"/>
                </a:cubicBezTo>
                <a:cubicBezTo>
                  <a:pt x="791729" y="15164"/>
                  <a:pt x="806893" y="0"/>
                  <a:pt x="825597" y="0"/>
                </a:cubicBezTo>
                <a:close/>
              </a:path>
            </a:pathLst>
          </a:custGeom>
          <a:gradFill>
            <a:gsLst>
              <a:gs pos="0">
                <a:schemeClr val="accent1">
                  <a:lumMod val="5000"/>
                  <a:lumOff val="95000"/>
                  <a:alpha val="50000"/>
                </a:schemeClr>
              </a:gs>
              <a:gs pos="100000">
                <a:schemeClr val="accent1">
                  <a:lumMod val="30000"/>
                  <a:lumOff val="70000"/>
                  <a:alpha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9" descr="A picture containing text, device, gauge&#10;&#10;Description automatically generated">
            <a:extLst>
              <a:ext uri="{FF2B5EF4-FFF2-40B4-BE49-F238E27FC236}">
                <a16:creationId xmlns:a16="http://schemas.microsoft.com/office/drawing/2014/main" id="{F0B37AF2-7DDC-882C-B534-310BF4D714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47134" y="165711"/>
            <a:ext cx="822279" cy="827644"/>
          </a:xfrm>
          <a:prstGeom prst="rect">
            <a:avLst/>
          </a:prstGeom>
        </p:spPr>
      </p:pic>
    </p:spTree>
    <p:extLst>
      <p:ext uri="{BB962C8B-B14F-4D97-AF65-F5344CB8AC3E}">
        <p14:creationId xmlns:p14="http://schemas.microsoft.com/office/powerpoint/2010/main" val="1370809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1727777-2E36-46BE-99A6-07D9FC5C82B7}"/>
              </a:ext>
            </a:extLst>
          </p:cNvPr>
          <p:cNvSpPr>
            <a:spLocks noGrp="1"/>
          </p:cNvSpPr>
          <p:nvPr>
            <p:ph type="pic" sz="quarter" idx="10"/>
          </p:nvPr>
        </p:nvSpPr>
        <p:spPr>
          <a:xfrm>
            <a:off x="0" y="0"/>
            <a:ext cx="12192000" cy="6858000"/>
          </a:xfrm>
          <a:solidFill>
            <a:schemeClr val="bg1">
              <a:lumMod val="95000"/>
              <a:alpha val="50000"/>
            </a:schemeClr>
          </a:solidFill>
        </p:spPr>
        <p:txBody>
          <a:bodyPr/>
          <a:lstStyle/>
          <a:p>
            <a:endParaRPr lang="en-US"/>
          </a:p>
        </p:txBody>
      </p:sp>
      <p:sp>
        <p:nvSpPr>
          <p:cNvPr id="10" name="Text Placeholder 9">
            <a:extLst>
              <a:ext uri="{FF2B5EF4-FFF2-40B4-BE49-F238E27FC236}">
                <a16:creationId xmlns:a16="http://schemas.microsoft.com/office/drawing/2014/main" id="{40D92C6F-5A9D-44B3-A209-88D2D6CEC60E}"/>
              </a:ext>
            </a:extLst>
          </p:cNvPr>
          <p:cNvSpPr>
            <a:spLocks noGrp="1"/>
          </p:cNvSpPr>
          <p:nvPr>
            <p:ph type="body" sz="quarter" idx="11" hasCustomPrompt="1"/>
          </p:nvPr>
        </p:nvSpPr>
        <p:spPr>
          <a:xfrm>
            <a:off x="1597025" y="4242880"/>
            <a:ext cx="8997950" cy="1719262"/>
          </a:xfrm>
        </p:spPr>
        <p:txBody>
          <a:bodyPr>
            <a:normAutofit/>
          </a:bodyPr>
          <a:lstStyle>
            <a:lvl1pPr marL="0" indent="0">
              <a:buNone/>
              <a:defRPr sz="4800">
                <a:solidFill>
                  <a:srgbClr val="00133A"/>
                </a:solidFill>
                <a:latin typeface="+mj-lt"/>
              </a:defRPr>
            </a:lvl1pPr>
          </a:lstStyle>
          <a:p>
            <a:pPr lvl="0"/>
            <a:r>
              <a:rPr lang="en-US" dirty="0"/>
              <a:t>Title Text Here</a:t>
            </a:r>
          </a:p>
        </p:txBody>
      </p:sp>
      <p:pic>
        <p:nvPicPr>
          <p:cNvPr id="4" name="Picture 3" descr="A picture containing text, device, gauge&#10;&#10;Description automatically generated">
            <a:extLst>
              <a:ext uri="{FF2B5EF4-FFF2-40B4-BE49-F238E27FC236}">
                <a16:creationId xmlns:a16="http://schemas.microsoft.com/office/drawing/2014/main" id="{563BA134-A76D-73E5-6CBF-A1B3E5CEF4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47134" y="165711"/>
            <a:ext cx="822279" cy="827644"/>
          </a:xfrm>
          <a:prstGeom prst="rect">
            <a:avLst/>
          </a:prstGeom>
        </p:spPr>
      </p:pic>
    </p:spTree>
    <p:extLst>
      <p:ext uri="{BB962C8B-B14F-4D97-AF65-F5344CB8AC3E}">
        <p14:creationId xmlns:p14="http://schemas.microsoft.com/office/powerpoint/2010/main" val="27491672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ECAF4-5B9B-40E1-AFAB-758BD34CF5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6CA83F-52BB-4029-A85C-C3DD9F9363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29D71-90B8-474B-ABD6-021EEA2092A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A3C5AED-02CC-452C-846F-CFE298AD32CF}"/>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E1CDFA73-589A-4022-BBD1-DF05FFB711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DAEAEF-7203-4DB6-B323-CA9F9D9ADD82}"/>
              </a:ext>
            </a:extLst>
          </p:cNvPr>
          <p:cNvSpPr>
            <a:spLocks noGrp="1"/>
          </p:cNvSpPr>
          <p:nvPr>
            <p:ph type="sldNum" sz="quarter" idx="12"/>
          </p:nvPr>
        </p:nvSpPr>
        <p:spPr/>
        <p:txBody>
          <a:bodyPr/>
          <a:lstStyle/>
          <a:p>
            <a:fld id="{0D59CF3C-1FAA-4757-BA9B-A4FB9CBF774E}" type="slidenum">
              <a:rPr lang="en-US" smtClean="0"/>
              <a:t>‹#›</a:t>
            </a:fld>
            <a:endParaRPr lang="en-US"/>
          </a:p>
        </p:txBody>
      </p:sp>
      <p:pic>
        <p:nvPicPr>
          <p:cNvPr id="8" name="Picture 7" descr="A picture containing text, device, gauge&#10;&#10;Description automatically generated">
            <a:extLst>
              <a:ext uri="{FF2B5EF4-FFF2-40B4-BE49-F238E27FC236}">
                <a16:creationId xmlns:a16="http://schemas.microsoft.com/office/drawing/2014/main" id="{1FCC8C9F-DA31-91F8-6914-A70836DAAB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47134" y="165711"/>
            <a:ext cx="822279" cy="827644"/>
          </a:xfrm>
          <a:prstGeom prst="rect">
            <a:avLst/>
          </a:prstGeom>
        </p:spPr>
      </p:pic>
    </p:spTree>
    <p:extLst>
      <p:ext uri="{BB962C8B-B14F-4D97-AF65-F5344CB8AC3E}">
        <p14:creationId xmlns:p14="http://schemas.microsoft.com/office/powerpoint/2010/main" val="14852064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78122-8564-4BE5-AE43-0D12E02BA57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D8FED7-A2B8-4543-A5E3-B70844E08C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F7610A-E098-477B-91CD-C38F4ABFFC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AED694-9363-426B-9121-FEC140CFA1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FAA1CCF-6D3A-4458-B9AD-B4271CA2F3F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D047F7-D1BB-4FEC-BBA0-49E1C8EF5C39}"/>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4A5E5AEF-AE47-4AE1-8EF6-04A5E4D2950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08A10EC-2181-4ED2-A341-1DD11CB8C0C6}"/>
              </a:ext>
            </a:extLst>
          </p:cNvPr>
          <p:cNvSpPr>
            <a:spLocks noGrp="1"/>
          </p:cNvSpPr>
          <p:nvPr>
            <p:ph type="sldNum" sz="quarter" idx="12"/>
          </p:nvPr>
        </p:nvSpPr>
        <p:spPr/>
        <p:txBody>
          <a:bodyPr/>
          <a:lstStyle/>
          <a:p>
            <a:fld id="{0D59CF3C-1FAA-4757-BA9B-A4FB9CBF774E}" type="slidenum">
              <a:rPr lang="en-US" smtClean="0"/>
              <a:t>‹#›</a:t>
            </a:fld>
            <a:endParaRPr lang="en-US"/>
          </a:p>
        </p:txBody>
      </p:sp>
      <p:sp>
        <p:nvSpPr>
          <p:cNvPr id="10" name="Rectangle 9">
            <a:extLst>
              <a:ext uri="{FF2B5EF4-FFF2-40B4-BE49-F238E27FC236}">
                <a16:creationId xmlns:a16="http://schemas.microsoft.com/office/drawing/2014/main" id="{71B3197E-F123-49BD-827D-937723685071}"/>
              </a:ext>
            </a:extLst>
          </p:cNvPr>
          <p:cNvSpPr/>
          <p:nvPr userDrawn="1"/>
        </p:nvSpPr>
        <p:spPr>
          <a:xfrm>
            <a:off x="0" y="0"/>
            <a:ext cx="12192000" cy="6858000"/>
          </a:xfrm>
          <a:prstGeom prst="rect">
            <a:avLst/>
          </a:prstGeom>
          <a:solidFill>
            <a:schemeClr val="accent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text, device, gauge&#10;&#10;Description automatically generated">
            <a:extLst>
              <a:ext uri="{FF2B5EF4-FFF2-40B4-BE49-F238E27FC236}">
                <a16:creationId xmlns:a16="http://schemas.microsoft.com/office/drawing/2014/main" id="{8FC48514-C607-A7C4-30E5-3BE0552111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47134" y="165711"/>
            <a:ext cx="822279" cy="827644"/>
          </a:xfrm>
          <a:prstGeom prst="rect">
            <a:avLst/>
          </a:prstGeom>
        </p:spPr>
      </p:pic>
    </p:spTree>
    <p:extLst>
      <p:ext uri="{BB962C8B-B14F-4D97-AF65-F5344CB8AC3E}">
        <p14:creationId xmlns:p14="http://schemas.microsoft.com/office/powerpoint/2010/main" val="29030149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0242E816-119B-4466-861A-7782BDE52817}"/>
              </a:ext>
            </a:extLst>
          </p:cNvPr>
          <p:cNvSpPr/>
          <p:nvPr userDrawn="1"/>
        </p:nvSpPr>
        <p:spPr>
          <a:xfrm rot="5400000">
            <a:off x="3375661" y="3552625"/>
            <a:ext cx="104491" cy="631713"/>
          </a:xfrm>
          <a:prstGeom prst="rect">
            <a:avLst/>
          </a:prstGeom>
          <a:solidFill>
            <a:schemeClr val="accent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1610BEC6-C8EE-4375-8E84-AAC66B0B74CB}"/>
              </a:ext>
            </a:extLst>
          </p:cNvPr>
          <p:cNvGrpSpPr/>
          <p:nvPr userDrawn="1"/>
        </p:nvGrpSpPr>
        <p:grpSpPr>
          <a:xfrm>
            <a:off x="3033899" y="161082"/>
            <a:ext cx="3445346" cy="3025831"/>
            <a:chOff x="2344032" y="1924609"/>
            <a:chExt cx="3445346" cy="3025831"/>
          </a:xfrm>
        </p:grpSpPr>
        <p:sp>
          <p:nvSpPr>
            <p:cNvPr id="6" name="Oval 5">
              <a:extLst>
                <a:ext uri="{FF2B5EF4-FFF2-40B4-BE49-F238E27FC236}">
                  <a16:creationId xmlns:a16="http://schemas.microsoft.com/office/drawing/2014/main" id="{57601C90-B307-4041-9FD0-F7FD539DDF88}"/>
                </a:ext>
              </a:extLst>
            </p:cNvPr>
            <p:cNvSpPr/>
            <p:nvPr userDrawn="1"/>
          </p:nvSpPr>
          <p:spPr>
            <a:xfrm>
              <a:off x="4700789" y="1924609"/>
              <a:ext cx="303436" cy="30343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2BE7207-D583-4E58-A169-3B57394E6F89}"/>
                </a:ext>
              </a:extLst>
            </p:cNvPr>
            <p:cNvSpPr/>
            <p:nvPr userDrawn="1"/>
          </p:nvSpPr>
          <p:spPr>
            <a:xfrm rot="3607452">
              <a:off x="4690786" y="2709054"/>
              <a:ext cx="1080000" cy="3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90331B4-9424-4EAB-A56C-29C7CA7AF073}"/>
                </a:ext>
              </a:extLst>
            </p:cNvPr>
            <p:cNvSpPr/>
            <p:nvPr userDrawn="1"/>
          </p:nvSpPr>
          <p:spPr>
            <a:xfrm flipH="1">
              <a:off x="3141126" y="1937488"/>
              <a:ext cx="303436" cy="30343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0AD02A4-8BAA-454C-B5B6-04FCA3E6FC30}"/>
                </a:ext>
              </a:extLst>
            </p:cNvPr>
            <p:cNvSpPr/>
            <p:nvPr userDrawn="1"/>
          </p:nvSpPr>
          <p:spPr>
            <a:xfrm rot="17992548" flipH="1">
              <a:off x="2374565" y="2721933"/>
              <a:ext cx="1080000" cy="3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B5F202E-54DF-4A00-910E-CA254AC172E8}"/>
                </a:ext>
              </a:extLst>
            </p:cNvPr>
            <p:cNvSpPr/>
            <p:nvPr userDrawn="1"/>
          </p:nvSpPr>
          <p:spPr>
            <a:xfrm flipH="1">
              <a:off x="5485942" y="3299144"/>
              <a:ext cx="303436" cy="30343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D36BC9F-91B4-4E27-886E-CB0F4511687A}"/>
                </a:ext>
              </a:extLst>
            </p:cNvPr>
            <p:cNvSpPr/>
            <p:nvPr userDrawn="1"/>
          </p:nvSpPr>
          <p:spPr>
            <a:xfrm rot="17992548" flipH="1">
              <a:off x="4719381" y="4083589"/>
              <a:ext cx="1080000" cy="3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85E214A-46A1-44EF-8A33-548373C71A12}"/>
                </a:ext>
              </a:extLst>
            </p:cNvPr>
            <p:cNvSpPr/>
            <p:nvPr userDrawn="1"/>
          </p:nvSpPr>
          <p:spPr>
            <a:xfrm>
              <a:off x="2344032" y="3299144"/>
              <a:ext cx="303436" cy="30343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0BC8A3A-A85F-4E13-93DF-95DE045F9B72}"/>
                </a:ext>
              </a:extLst>
            </p:cNvPr>
            <p:cNvSpPr/>
            <p:nvPr userDrawn="1"/>
          </p:nvSpPr>
          <p:spPr>
            <a:xfrm rot="3607452">
              <a:off x="2334029" y="4083589"/>
              <a:ext cx="1080000" cy="3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AA6B7E0-040B-4A06-A804-96BA11B89190}"/>
                </a:ext>
              </a:extLst>
            </p:cNvPr>
            <p:cNvSpPr/>
            <p:nvPr userDrawn="1"/>
          </p:nvSpPr>
          <p:spPr>
            <a:xfrm flipH="1">
              <a:off x="3127432" y="4647004"/>
              <a:ext cx="303436" cy="30343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23EC6D9-7DEC-4A5D-A852-567AA3D1D8BC}"/>
                </a:ext>
              </a:extLst>
            </p:cNvPr>
            <p:cNvSpPr/>
            <p:nvPr userDrawn="1"/>
          </p:nvSpPr>
          <p:spPr>
            <a:xfrm flipH="1">
              <a:off x="3529188" y="4801990"/>
              <a:ext cx="1080000" cy="3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62B14A8-8495-4A15-99E0-8A3BF64DCA13}"/>
                </a:ext>
              </a:extLst>
            </p:cNvPr>
            <p:cNvSpPr/>
            <p:nvPr userDrawn="1"/>
          </p:nvSpPr>
          <p:spPr>
            <a:xfrm flipH="1">
              <a:off x="3529188" y="2071206"/>
              <a:ext cx="1080000" cy="3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01CF8C3-418F-448B-B7B1-5C95F8125185}"/>
                </a:ext>
              </a:extLst>
            </p:cNvPr>
            <p:cNvSpPr/>
            <p:nvPr userDrawn="1"/>
          </p:nvSpPr>
          <p:spPr>
            <a:xfrm flipH="1">
              <a:off x="4700789" y="4640088"/>
              <a:ext cx="303436" cy="30343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Freeform: Shape 29">
            <a:extLst>
              <a:ext uri="{FF2B5EF4-FFF2-40B4-BE49-F238E27FC236}">
                <a16:creationId xmlns:a16="http://schemas.microsoft.com/office/drawing/2014/main" id="{5BC538FE-25CF-4CF3-B4B2-F83AE26AA67D}"/>
              </a:ext>
            </a:extLst>
          </p:cNvPr>
          <p:cNvSpPr/>
          <p:nvPr userDrawn="1"/>
        </p:nvSpPr>
        <p:spPr>
          <a:xfrm>
            <a:off x="6536922" y="2107206"/>
            <a:ext cx="2064956" cy="1813521"/>
          </a:xfrm>
          <a:custGeom>
            <a:avLst/>
            <a:gdLst>
              <a:gd name="connsiteX0" fmla="*/ 1185156 w 3445346"/>
              <a:gd name="connsiteY0" fmla="*/ 2877381 h 3025831"/>
              <a:gd name="connsiteX1" fmla="*/ 2265156 w 3445346"/>
              <a:gd name="connsiteY1" fmla="*/ 2877381 h 3025831"/>
              <a:gd name="connsiteX2" fmla="*/ 2265156 w 3445346"/>
              <a:gd name="connsiteY2" fmla="*/ 2913381 h 3025831"/>
              <a:gd name="connsiteX3" fmla="*/ 1185156 w 3445346"/>
              <a:gd name="connsiteY3" fmla="*/ 2913381 h 3025831"/>
              <a:gd name="connsiteX4" fmla="*/ 935118 w 3445346"/>
              <a:gd name="connsiteY4" fmla="*/ 2722395 h 3025831"/>
              <a:gd name="connsiteX5" fmla="*/ 1086836 w 3445346"/>
              <a:gd name="connsiteY5" fmla="*/ 2874113 h 3025831"/>
              <a:gd name="connsiteX6" fmla="*/ 935118 w 3445346"/>
              <a:gd name="connsiteY6" fmla="*/ 3025831 h 3025831"/>
              <a:gd name="connsiteX7" fmla="*/ 783400 w 3445346"/>
              <a:gd name="connsiteY7" fmla="*/ 2874113 h 3025831"/>
              <a:gd name="connsiteX8" fmla="*/ 935118 w 3445346"/>
              <a:gd name="connsiteY8" fmla="*/ 2722395 h 3025831"/>
              <a:gd name="connsiteX9" fmla="*/ 2508475 w 3445346"/>
              <a:gd name="connsiteY9" fmla="*/ 2715479 h 3025831"/>
              <a:gd name="connsiteX10" fmla="*/ 2660193 w 3445346"/>
              <a:gd name="connsiteY10" fmla="*/ 2867197 h 3025831"/>
              <a:gd name="connsiteX11" fmla="*/ 2508475 w 3445346"/>
              <a:gd name="connsiteY11" fmla="*/ 3018915 h 3025831"/>
              <a:gd name="connsiteX12" fmla="*/ 2356757 w 3445346"/>
              <a:gd name="connsiteY12" fmla="*/ 2867197 h 3025831"/>
              <a:gd name="connsiteX13" fmla="*/ 2508475 w 3445346"/>
              <a:gd name="connsiteY13" fmla="*/ 2715479 h 3025831"/>
              <a:gd name="connsiteX14" fmla="*/ 3168727 w 3445346"/>
              <a:gd name="connsiteY14" fmla="*/ 1699776 h 3025831"/>
              <a:gd name="connsiteX15" fmla="*/ 3199943 w 3445346"/>
              <a:gd name="connsiteY15" fmla="*/ 1717708 h 3025831"/>
              <a:gd name="connsiteX16" fmla="*/ 2661971 w 3445346"/>
              <a:gd name="connsiteY16" fmla="*/ 2654184 h 3025831"/>
              <a:gd name="connsiteX17" fmla="*/ 2630755 w 3445346"/>
              <a:gd name="connsiteY17" fmla="*/ 2636252 h 3025831"/>
              <a:gd name="connsiteX18" fmla="*/ 276619 w 3445346"/>
              <a:gd name="connsiteY18" fmla="*/ 1699776 h 3025831"/>
              <a:gd name="connsiteX19" fmla="*/ 814590 w 3445346"/>
              <a:gd name="connsiteY19" fmla="*/ 2636252 h 3025831"/>
              <a:gd name="connsiteX20" fmla="*/ 783374 w 3445346"/>
              <a:gd name="connsiteY20" fmla="*/ 2654184 h 3025831"/>
              <a:gd name="connsiteX21" fmla="*/ 245403 w 3445346"/>
              <a:gd name="connsiteY21" fmla="*/ 1717708 h 3025831"/>
              <a:gd name="connsiteX22" fmla="*/ 3293628 w 3445346"/>
              <a:gd name="connsiteY22" fmla="*/ 1374535 h 3025831"/>
              <a:gd name="connsiteX23" fmla="*/ 3445346 w 3445346"/>
              <a:gd name="connsiteY23" fmla="*/ 1526253 h 3025831"/>
              <a:gd name="connsiteX24" fmla="*/ 3293628 w 3445346"/>
              <a:gd name="connsiteY24" fmla="*/ 1677971 h 3025831"/>
              <a:gd name="connsiteX25" fmla="*/ 3141910 w 3445346"/>
              <a:gd name="connsiteY25" fmla="*/ 1526253 h 3025831"/>
              <a:gd name="connsiteX26" fmla="*/ 3293628 w 3445346"/>
              <a:gd name="connsiteY26" fmla="*/ 1374535 h 3025831"/>
              <a:gd name="connsiteX27" fmla="*/ 151718 w 3445346"/>
              <a:gd name="connsiteY27" fmla="*/ 1374535 h 3025831"/>
              <a:gd name="connsiteX28" fmla="*/ 303436 w 3445346"/>
              <a:gd name="connsiteY28" fmla="*/ 1526253 h 3025831"/>
              <a:gd name="connsiteX29" fmla="*/ 151718 w 3445346"/>
              <a:gd name="connsiteY29" fmla="*/ 1677971 h 3025831"/>
              <a:gd name="connsiteX30" fmla="*/ 0 w 3445346"/>
              <a:gd name="connsiteY30" fmla="*/ 1526253 h 3025831"/>
              <a:gd name="connsiteX31" fmla="*/ 151718 w 3445346"/>
              <a:gd name="connsiteY31" fmla="*/ 1374535 h 3025831"/>
              <a:gd name="connsiteX32" fmla="*/ 823910 w 3445346"/>
              <a:gd name="connsiteY32" fmla="*/ 338120 h 3025831"/>
              <a:gd name="connsiteX33" fmla="*/ 855126 w 3445346"/>
              <a:gd name="connsiteY33" fmla="*/ 356052 h 3025831"/>
              <a:gd name="connsiteX34" fmla="*/ 317155 w 3445346"/>
              <a:gd name="connsiteY34" fmla="*/ 1292528 h 3025831"/>
              <a:gd name="connsiteX35" fmla="*/ 285939 w 3445346"/>
              <a:gd name="connsiteY35" fmla="*/ 1274596 h 3025831"/>
              <a:gd name="connsiteX36" fmla="*/ 2633376 w 3445346"/>
              <a:gd name="connsiteY36" fmla="*/ 325241 h 3025831"/>
              <a:gd name="connsiteX37" fmla="*/ 3171348 w 3445346"/>
              <a:gd name="connsiteY37" fmla="*/ 1261717 h 3025831"/>
              <a:gd name="connsiteX38" fmla="*/ 3140132 w 3445346"/>
              <a:gd name="connsiteY38" fmla="*/ 1279649 h 3025831"/>
              <a:gd name="connsiteX39" fmla="*/ 2602160 w 3445346"/>
              <a:gd name="connsiteY39" fmla="*/ 343173 h 3025831"/>
              <a:gd name="connsiteX40" fmla="*/ 1185156 w 3445346"/>
              <a:gd name="connsiteY40" fmla="*/ 146597 h 3025831"/>
              <a:gd name="connsiteX41" fmla="*/ 2265156 w 3445346"/>
              <a:gd name="connsiteY41" fmla="*/ 146597 h 3025831"/>
              <a:gd name="connsiteX42" fmla="*/ 2265156 w 3445346"/>
              <a:gd name="connsiteY42" fmla="*/ 182597 h 3025831"/>
              <a:gd name="connsiteX43" fmla="*/ 1185156 w 3445346"/>
              <a:gd name="connsiteY43" fmla="*/ 182597 h 3025831"/>
              <a:gd name="connsiteX44" fmla="*/ 948812 w 3445346"/>
              <a:gd name="connsiteY44" fmla="*/ 12879 h 3025831"/>
              <a:gd name="connsiteX45" fmla="*/ 1100530 w 3445346"/>
              <a:gd name="connsiteY45" fmla="*/ 164597 h 3025831"/>
              <a:gd name="connsiteX46" fmla="*/ 948812 w 3445346"/>
              <a:gd name="connsiteY46" fmla="*/ 316315 h 3025831"/>
              <a:gd name="connsiteX47" fmla="*/ 797094 w 3445346"/>
              <a:gd name="connsiteY47" fmla="*/ 164597 h 3025831"/>
              <a:gd name="connsiteX48" fmla="*/ 948812 w 3445346"/>
              <a:gd name="connsiteY48" fmla="*/ 12879 h 3025831"/>
              <a:gd name="connsiteX49" fmla="*/ 2508475 w 3445346"/>
              <a:gd name="connsiteY49" fmla="*/ 0 h 3025831"/>
              <a:gd name="connsiteX50" fmla="*/ 2660193 w 3445346"/>
              <a:gd name="connsiteY50" fmla="*/ 151718 h 3025831"/>
              <a:gd name="connsiteX51" fmla="*/ 2508475 w 3445346"/>
              <a:gd name="connsiteY51" fmla="*/ 303436 h 3025831"/>
              <a:gd name="connsiteX52" fmla="*/ 2356757 w 3445346"/>
              <a:gd name="connsiteY52" fmla="*/ 151718 h 3025831"/>
              <a:gd name="connsiteX53" fmla="*/ 2508475 w 3445346"/>
              <a:gd name="connsiteY53" fmla="*/ 0 h 3025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445346" h="3025831">
                <a:moveTo>
                  <a:pt x="1185156" y="2877381"/>
                </a:moveTo>
                <a:lnTo>
                  <a:pt x="2265156" y="2877381"/>
                </a:lnTo>
                <a:lnTo>
                  <a:pt x="2265156" y="2913381"/>
                </a:lnTo>
                <a:lnTo>
                  <a:pt x="1185156" y="2913381"/>
                </a:lnTo>
                <a:close/>
                <a:moveTo>
                  <a:pt x="935118" y="2722395"/>
                </a:moveTo>
                <a:cubicBezTo>
                  <a:pt x="1018910" y="2722395"/>
                  <a:pt x="1086836" y="2790321"/>
                  <a:pt x="1086836" y="2874113"/>
                </a:cubicBezTo>
                <a:cubicBezTo>
                  <a:pt x="1086836" y="2957905"/>
                  <a:pt x="1018910" y="3025831"/>
                  <a:pt x="935118" y="3025831"/>
                </a:cubicBezTo>
                <a:cubicBezTo>
                  <a:pt x="851326" y="3025831"/>
                  <a:pt x="783400" y="2957905"/>
                  <a:pt x="783400" y="2874113"/>
                </a:cubicBezTo>
                <a:cubicBezTo>
                  <a:pt x="783400" y="2790321"/>
                  <a:pt x="851326" y="2722395"/>
                  <a:pt x="935118" y="2722395"/>
                </a:cubicBezTo>
                <a:close/>
                <a:moveTo>
                  <a:pt x="2508475" y="2715479"/>
                </a:moveTo>
                <a:cubicBezTo>
                  <a:pt x="2592267" y="2715479"/>
                  <a:pt x="2660193" y="2783405"/>
                  <a:pt x="2660193" y="2867197"/>
                </a:cubicBezTo>
                <a:cubicBezTo>
                  <a:pt x="2660193" y="2950989"/>
                  <a:pt x="2592267" y="3018915"/>
                  <a:pt x="2508475" y="3018915"/>
                </a:cubicBezTo>
                <a:cubicBezTo>
                  <a:pt x="2424683" y="3018915"/>
                  <a:pt x="2356757" y="2950989"/>
                  <a:pt x="2356757" y="2867197"/>
                </a:cubicBezTo>
                <a:cubicBezTo>
                  <a:pt x="2356757" y="2783405"/>
                  <a:pt x="2424683" y="2715479"/>
                  <a:pt x="2508475" y="2715479"/>
                </a:cubicBezTo>
                <a:close/>
                <a:moveTo>
                  <a:pt x="3168727" y="1699776"/>
                </a:moveTo>
                <a:lnTo>
                  <a:pt x="3199943" y="1717708"/>
                </a:lnTo>
                <a:lnTo>
                  <a:pt x="2661971" y="2654184"/>
                </a:lnTo>
                <a:lnTo>
                  <a:pt x="2630755" y="2636252"/>
                </a:lnTo>
                <a:close/>
                <a:moveTo>
                  <a:pt x="276619" y="1699776"/>
                </a:moveTo>
                <a:lnTo>
                  <a:pt x="814590" y="2636252"/>
                </a:lnTo>
                <a:lnTo>
                  <a:pt x="783374" y="2654184"/>
                </a:lnTo>
                <a:lnTo>
                  <a:pt x="245403" y="1717708"/>
                </a:lnTo>
                <a:close/>
                <a:moveTo>
                  <a:pt x="3293628" y="1374535"/>
                </a:moveTo>
                <a:cubicBezTo>
                  <a:pt x="3377420" y="1374535"/>
                  <a:pt x="3445346" y="1442461"/>
                  <a:pt x="3445346" y="1526253"/>
                </a:cubicBezTo>
                <a:cubicBezTo>
                  <a:pt x="3445346" y="1610045"/>
                  <a:pt x="3377420" y="1677971"/>
                  <a:pt x="3293628" y="1677971"/>
                </a:cubicBezTo>
                <a:cubicBezTo>
                  <a:pt x="3209836" y="1677971"/>
                  <a:pt x="3141910" y="1610045"/>
                  <a:pt x="3141910" y="1526253"/>
                </a:cubicBezTo>
                <a:cubicBezTo>
                  <a:pt x="3141910" y="1442461"/>
                  <a:pt x="3209836" y="1374535"/>
                  <a:pt x="3293628" y="1374535"/>
                </a:cubicBezTo>
                <a:close/>
                <a:moveTo>
                  <a:pt x="151718" y="1374535"/>
                </a:moveTo>
                <a:cubicBezTo>
                  <a:pt x="235510" y="1374535"/>
                  <a:pt x="303436" y="1442461"/>
                  <a:pt x="303436" y="1526253"/>
                </a:cubicBezTo>
                <a:cubicBezTo>
                  <a:pt x="303436" y="1610045"/>
                  <a:pt x="235510" y="1677971"/>
                  <a:pt x="151718" y="1677971"/>
                </a:cubicBezTo>
                <a:cubicBezTo>
                  <a:pt x="67926" y="1677971"/>
                  <a:pt x="0" y="1610045"/>
                  <a:pt x="0" y="1526253"/>
                </a:cubicBezTo>
                <a:cubicBezTo>
                  <a:pt x="0" y="1442461"/>
                  <a:pt x="67926" y="1374535"/>
                  <a:pt x="151718" y="1374535"/>
                </a:cubicBezTo>
                <a:close/>
                <a:moveTo>
                  <a:pt x="823910" y="338120"/>
                </a:moveTo>
                <a:lnTo>
                  <a:pt x="855126" y="356052"/>
                </a:lnTo>
                <a:lnTo>
                  <a:pt x="317155" y="1292528"/>
                </a:lnTo>
                <a:lnTo>
                  <a:pt x="285939" y="1274596"/>
                </a:lnTo>
                <a:close/>
                <a:moveTo>
                  <a:pt x="2633376" y="325241"/>
                </a:moveTo>
                <a:lnTo>
                  <a:pt x="3171348" y="1261717"/>
                </a:lnTo>
                <a:lnTo>
                  <a:pt x="3140132" y="1279649"/>
                </a:lnTo>
                <a:lnTo>
                  <a:pt x="2602160" y="343173"/>
                </a:lnTo>
                <a:close/>
                <a:moveTo>
                  <a:pt x="1185156" y="146597"/>
                </a:moveTo>
                <a:lnTo>
                  <a:pt x="2265156" y="146597"/>
                </a:lnTo>
                <a:lnTo>
                  <a:pt x="2265156" y="182597"/>
                </a:lnTo>
                <a:lnTo>
                  <a:pt x="1185156" y="182597"/>
                </a:lnTo>
                <a:close/>
                <a:moveTo>
                  <a:pt x="948812" y="12879"/>
                </a:moveTo>
                <a:cubicBezTo>
                  <a:pt x="1032604" y="12879"/>
                  <a:pt x="1100530" y="80805"/>
                  <a:pt x="1100530" y="164597"/>
                </a:cubicBezTo>
                <a:cubicBezTo>
                  <a:pt x="1100530" y="248389"/>
                  <a:pt x="1032604" y="316315"/>
                  <a:pt x="948812" y="316315"/>
                </a:cubicBezTo>
                <a:cubicBezTo>
                  <a:pt x="865020" y="316315"/>
                  <a:pt x="797094" y="248389"/>
                  <a:pt x="797094" y="164597"/>
                </a:cubicBezTo>
                <a:cubicBezTo>
                  <a:pt x="797094" y="80805"/>
                  <a:pt x="865020" y="12879"/>
                  <a:pt x="948812" y="12879"/>
                </a:cubicBezTo>
                <a:close/>
                <a:moveTo>
                  <a:pt x="2508475" y="0"/>
                </a:moveTo>
                <a:cubicBezTo>
                  <a:pt x="2592267" y="0"/>
                  <a:pt x="2660193" y="67926"/>
                  <a:pt x="2660193" y="151718"/>
                </a:cubicBezTo>
                <a:cubicBezTo>
                  <a:pt x="2660193" y="235510"/>
                  <a:pt x="2592267" y="303436"/>
                  <a:pt x="2508475" y="303436"/>
                </a:cubicBezTo>
                <a:cubicBezTo>
                  <a:pt x="2424683" y="303436"/>
                  <a:pt x="2356757" y="235510"/>
                  <a:pt x="2356757" y="151718"/>
                </a:cubicBezTo>
                <a:cubicBezTo>
                  <a:pt x="2356757" y="67926"/>
                  <a:pt x="2424683" y="0"/>
                  <a:pt x="2508475"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44" name="Group 43">
            <a:extLst>
              <a:ext uri="{FF2B5EF4-FFF2-40B4-BE49-F238E27FC236}">
                <a16:creationId xmlns:a16="http://schemas.microsoft.com/office/drawing/2014/main" id="{8A3BA2A3-51D2-416E-9EA7-10B34DB70205}"/>
              </a:ext>
            </a:extLst>
          </p:cNvPr>
          <p:cNvGrpSpPr/>
          <p:nvPr userDrawn="1"/>
        </p:nvGrpSpPr>
        <p:grpSpPr>
          <a:xfrm>
            <a:off x="302720" y="3634771"/>
            <a:ext cx="3399414" cy="2724028"/>
            <a:chOff x="302720" y="3634771"/>
            <a:chExt cx="3399414" cy="2724028"/>
          </a:xfrm>
        </p:grpSpPr>
        <p:sp>
          <p:nvSpPr>
            <p:cNvPr id="32" name="Freeform: Shape 31">
              <a:extLst>
                <a:ext uri="{FF2B5EF4-FFF2-40B4-BE49-F238E27FC236}">
                  <a16:creationId xmlns:a16="http://schemas.microsoft.com/office/drawing/2014/main" id="{35F6D096-8034-47C2-8336-16C319CF15FC}"/>
                </a:ext>
              </a:extLst>
            </p:cNvPr>
            <p:cNvSpPr/>
            <p:nvPr userDrawn="1"/>
          </p:nvSpPr>
          <p:spPr>
            <a:xfrm>
              <a:off x="302720" y="4950570"/>
              <a:ext cx="1114718" cy="978987"/>
            </a:xfrm>
            <a:custGeom>
              <a:avLst/>
              <a:gdLst>
                <a:gd name="connsiteX0" fmla="*/ 1185156 w 3445346"/>
                <a:gd name="connsiteY0" fmla="*/ 2877381 h 3025831"/>
                <a:gd name="connsiteX1" fmla="*/ 2265156 w 3445346"/>
                <a:gd name="connsiteY1" fmla="*/ 2877381 h 3025831"/>
                <a:gd name="connsiteX2" fmla="*/ 2265156 w 3445346"/>
                <a:gd name="connsiteY2" fmla="*/ 2913381 h 3025831"/>
                <a:gd name="connsiteX3" fmla="*/ 1185156 w 3445346"/>
                <a:gd name="connsiteY3" fmla="*/ 2913381 h 3025831"/>
                <a:gd name="connsiteX4" fmla="*/ 935118 w 3445346"/>
                <a:gd name="connsiteY4" fmla="*/ 2722395 h 3025831"/>
                <a:gd name="connsiteX5" fmla="*/ 1086836 w 3445346"/>
                <a:gd name="connsiteY5" fmla="*/ 2874113 h 3025831"/>
                <a:gd name="connsiteX6" fmla="*/ 935118 w 3445346"/>
                <a:gd name="connsiteY6" fmla="*/ 3025831 h 3025831"/>
                <a:gd name="connsiteX7" fmla="*/ 783400 w 3445346"/>
                <a:gd name="connsiteY7" fmla="*/ 2874113 h 3025831"/>
                <a:gd name="connsiteX8" fmla="*/ 935118 w 3445346"/>
                <a:gd name="connsiteY8" fmla="*/ 2722395 h 3025831"/>
                <a:gd name="connsiteX9" fmla="*/ 2508475 w 3445346"/>
                <a:gd name="connsiteY9" fmla="*/ 2715479 h 3025831"/>
                <a:gd name="connsiteX10" fmla="*/ 2660193 w 3445346"/>
                <a:gd name="connsiteY10" fmla="*/ 2867197 h 3025831"/>
                <a:gd name="connsiteX11" fmla="*/ 2508475 w 3445346"/>
                <a:gd name="connsiteY11" fmla="*/ 3018915 h 3025831"/>
                <a:gd name="connsiteX12" fmla="*/ 2356757 w 3445346"/>
                <a:gd name="connsiteY12" fmla="*/ 2867197 h 3025831"/>
                <a:gd name="connsiteX13" fmla="*/ 2508475 w 3445346"/>
                <a:gd name="connsiteY13" fmla="*/ 2715479 h 3025831"/>
                <a:gd name="connsiteX14" fmla="*/ 3168727 w 3445346"/>
                <a:gd name="connsiteY14" fmla="*/ 1699776 h 3025831"/>
                <a:gd name="connsiteX15" fmla="*/ 3199943 w 3445346"/>
                <a:gd name="connsiteY15" fmla="*/ 1717708 h 3025831"/>
                <a:gd name="connsiteX16" fmla="*/ 2661971 w 3445346"/>
                <a:gd name="connsiteY16" fmla="*/ 2654184 h 3025831"/>
                <a:gd name="connsiteX17" fmla="*/ 2630755 w 3445346"/>
                <a:gd name="connsiteY17" fmla="*/ 2636252 h 3025831"/>
                <a:gd name="connsiteX18" fmla="*/ 276619 w 3445346"/>
                <a:gd name="connsiteY18" fmla="*/ 1699776 h 3025831"/>
                <a:gd name="connsiteX19" fmla="*/ 814590 w 3445346"/>
                <a:gd name="connsiteY19" fmla="*/ 2636252 h 3025831"/>
                <a:gd name="connsiteX20" fmla="*/ 783374 w 3445346"/>
                <a:gd name="connsiteY20" fmla="*/ 2654184 h 3025831"/>
                <a:gd name="connsiteX21" fmla="*/ 245403 w 3445346"/>
                <a:gd name="connsiteY21" fmla="*/ 1717708 h 3025831"/>
                <a:gd name="connsiteX22" fmla="*/ 3293628 w 3445346"/>
                <a:gd name="connsiteY22" fmla="*/ 1374535 h 3025831"/>
                <a:gd name="connsiteX23" fmla="*/ 3445346 w 3445346"/>
                <a:gd name="connsiteY23" fmla="*/ 1526253 h 3025831"/>
                <a:gd name="connsiteX24" fmla="*/ 3293628 w 3445346"/>
                <a:gd name="connsiteY24" fmla="*/ 1677971 h 3025831"/>
                <a:gd name="connsiteX25" fmla="*/ 3141910 w 3445346"/>
                <a:gd name="connsiteY25" fmla="*/ 1526253 h 3025831"/>
                <a:gd name="connsiteX26" fmla="*/ 3293628 w 3445346"/>
                <a:gd name="connsiteY26" fmla="*/ 1374535 h 3025831"/>
                <a:gd name="connsiteX27" fmla="*/ 151718 w 3445346"/>
                <a:gd name="connsiteY27" fmla="*/ 1374535 h 3025831"/>
                <a:gd name="connsiteX28" fmla="*/ 303436 w 3445346"/>
                <a:gd name="connsiteY28" fmla="*/ 1526253 h 3025831"/>
                <a:gd name="connsiteX29" fmla="*/ 151718 w 3445346"/>
                <a:gd name="connsiteY29" fmla="*/ 1677971 h 3025831"/>
                <a:gd name="connsiteX30" fmla="*/ 0 w 3445346"/>
                <a:gd name="connsiteY30" fmla="*/ 1526253 h 3025831"/>
                <a:gd name="connsiteX31" fmla="*/ 151718 w 3445346"/>
                <a:gd name="connsiteY31" fmla="*/ 1374535 h 3025831"/>
                <a:gd name="connsiteX32" fmla="*/ 823910 w 3445346"/>
                <a:gd name="connsiteY32" fmla="*/ 338120 h 3025831"/>
                <a:gd name="connsiteX33" fmla="*/ 855126 w 3445346"/>
                <a:gd name="connsiteY33" fmla="*/ 356052 h 3025831"/>
                <a:gd name="connsiteX34" fmla="*/ 317155 w 3445346"/>
                <a:gd name="connsiteY34" fmla="*/ 1292528 h 3025831"/>
                <a:gd name="connsiteX35" fmla="*/ 285939 w 3445346"/>
                <a:gd name="connsiteY35" fmla="*/ 1274596 h 3025831"/>
                <a:gd name="connsiteX36" fmla="*/ 2633376 w 3445346"/>
                <a:gd name="connsiteY36" fmla="*/ 325241 h 3025831"/>
                <a:gd name="connsiteX37" fmla="*/ 3171348 w 3445346"/>
                <a:gd name="connsiteY37" fmla="*/ 1261717 h 3025831"/>
                <a:gd name="connsiteX38" fmla="*/ 3140132 w 3445346"/>
                <a:gd name="connsiteY38" fmla="*/ 1279649 h 3025831"/>
                <a:gd name="connsiteX39" fmla="*/ 2602160 w 3445346"/>
                <a:gd name="connsiteY39" fmla="*/ 343173 h 3025831"/>
                <a:gd name="connsiteX40" fmla="*/ 1185156 w 3445346"/>
                <a:gd name="connsiteY40" fmla="*/ 146597 h 3025831"/>
                <a:gd name="connsiteX41" fmla="*/ 2265156 w 3445346"/>
                <a:gd name="connsiteY41" fmla="*/ 146597 h 3025831"/>
                <a:gd name="connsiteX42" fmla="*/ 2265156 w 3445346"/>
                <a:gd name="connsiteY42" fmla="*/ 182597 h 3025831"/>
                <a:gd name="connsiteX43" fmla="*/ 1185156 w 3445346"/>
                <a:gd name="connsiteY43" fmla="*/ 182597 h 3025831"/>
                <a:gd name="connsiteX44" fmla="*/ 948812 w 3445346"/>
                <a:gd name="connsiteY44" fmla="*/ 12879 h 3025831"/>
                <a:gd name="connsiteX45" fmla="*/ 1100530 w 3445346"/>
                <a:gd name="connsiteY45" fmla="*/ 164597 h 3025831"/>
                <a:gd name="connsiteX46" fmla="*/ 948812 w 3445346"/>
                <a:gd name="connsiteY46" fmla="*/ 316315 h 3025831"/>
                <a:gd name="connsiteX47" fmla="*/ 797094 w 3445346"/>
                <a:gd name="connsiteY47" fmla="*/ 164597 h 3025831"/>
                <a:gd name="connsiteX48" fmla="*/ 948812 w 3445346"/>
                <a:gd name="connsiteY48" fmla="*/ 12879 h 3025831"/>
                <a:gd name="connsiteX49" fmla="*/ 2508475 w 3445346"/>
                <a:gd name="connsiteY49" fmla="*/ 0 h 3025831"/>
                <a:gd name="connsiteX50" fmla="*/ 2660193 w 3445346"/>
                <a:gd name="connsiteY50" fmla="*/ 151718 h 3025831"/>
                <a:gd name="connsiteX51" fmla="*/ 2508475 w 3445346"/>
                <a:gd name="connsiteY51" fmla="*/ 303436 h 3025831"/>
                <a:gd name="connsiteX52" fmla="*/ 2356757 w 3445346"/>
                <a:gd name="connsiteY52" fmla="*/ 151718 h 3025831"/>
                <a:gd name="connsiteX53" fmla="*/ 2508475 w 3445346"/>
                <a:gd name="connsiteY53" fmla="*/ 0 h 3025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445346" h="3025831">
                  <a:moveTo>
                    <a:pt x="1185156" y="2877381"/>
                  </a:moveTo>
                  <a:lnTo>
                    <a:pt x="2265156" y="2877381"/>
                  </a:lnTo>
                  <a:lnTo>
                    <a:pt x="2265156" y="2913381"/>
                  </a:lnTo>
                  <a:lnTo>
                    <a:pt x="1185156" y="2913381"/>
                  </a:lnTo>
                  <a:close/>
                  <a:moveTo>
                    <a:pt x="935118" y="2722395"/>
                  </a:moveTo>
                  <a:cubicBezTo>
                    <a:pt x="1018910" y="2722395"/>
                    <a:pt x="1086836" y="2790321"/>
                    <a:pt x="1086836" y="2874113"/>
                  </a:cubicBezTo>
                  <a:cubicBezTo>
                    <a:pt x="1086836" y="2957905"/>
                    <a:pt x="1018910" y="3025831"/>
                    <a:pt x="935118" y="3025831"/>
                  </a:cubicBezTo>
                  <a:cubicBezTo>
                    <a:pt x="851326" y="3025831"/>
                    <a:pt x="783400" y="2957905"/>
                    <a:pt x="783400" y="2874113"/>
                  </a:cubicBezTo>
                  <a:cubicBezTo>
                    <a:pt x="783400" y="2790321"/>
                    <a:pt x="851326" y="2722395"/>
                    <a:pt x="935118" y="2722395"/>
                  </a:cubicBezTo>
                  <a:close/>
                  <a:moveTo>
                    <a:pt x="2508475" y="2715479"/>
                  </a:moveTo>
                  <a:cubicBezTo>
                    <a:pt x="2592267" y="2715479"/>
                    <a:pt x="2660193" y="2783405"/>
                    <a:pt x="2660193" y="2867197"/>
                  </a:cubicBezTo>
                  <a:cubicBezTo>
                    <a:pt x="2660193" y="2950989"/>
                    <a:pt x="2592267" y="3018915"/>
                    <a:pt x="2508475" y="3018915"/>
                  </a:cubicBezTo>
                  <a:cubicBezTo>
                    <a:pt x="2424683" y="3018915"/>
                    <a:pt x="2356757" y="2950989"/>
                    <a:pt x="2356757" y="2867197"/>
                  </a:cubicBezTo>
                  <a:cubicBezTo>
                    <a:pt x="2356757" y="2783405"/>
                    <a:pt x="2424683" y="2715479"/>
                    <a:pt x="2508475" y="2715479"/>
                  </a:cubicBezTo>
                  <a:close/>
                  <a:moveTo>
                    <a:pt x="3168727" y="1699776"/>
                  </a:moveTo>
                  <a:lnTo>
                    <a:pt x="3199943" y="1717708"/>
                  </a:lnTo>
                  <a:lnTo>
                    <a:pt x="2661971" y="2654184"/>
                  </a:lnTo>
                  <a:lnTo>
                    <a:pt x="2630755" y="2636252"/>
                  </a:lnTo>
                  <a:close/>
                  <a:moveTo>
                    <a:pt x="276619" y="1699776"/>
                  </a:moveTo>
                  <a:lnTo>
                    <a:pt x="814590" y="2636252"/>
                  </a:lnTo>
                  <a:lnTo>
                    <a:pt x="783374" y="2654184"/>
                  </a:lnTo>
                  <a:lnTo>
                    <a:pt x="245403" y="1717708"/>
                  </a:lnTo>
                  <a:close/>
                  <a:moveTo>
                    <a:pt x="3293628" y="1374535"/>
                  </a:moveTo>
                  <a:cubicBezTo>
                    <a:pt x="3377420" y="1374535"/>
                    <a:pt x="3445346" y="1442461"/>
                    <a:pt x="3445346" y="1526253"/>
                  </a:cubicBezTo>
                  <a:cubicBezTo>
                    <a:pt x="3445346" y="1610045"/>
                    <a:pt x="3377420" y="1677971"/>
                    <a:pt x="3293628" y="1677971"/>
                  </a:cubicBezTo>
                  <a:cubicBezTo>
                    <a:pt x="3209836" y="1677971"/>
                    <a:pt x="3141910" y="1610045"/>
                    <a:pt x="3141910" y="1526253"/>
                  </a:cubicBezTo>
                  <a:cubicBezTo>
                    <a:pt x="3141910" y="1442461"/>
                    <a:pt x="3209836" y="1374535"/>
                    <a:pt x="3293628" y="1374535"/>
                  </a:cubicBezTo>
                  <a:close/>
                  <a:moveTo>
                    <a:pt x="151718" y="1374535"/>
                  </a:moveTo>
                  <a:cubicBezTo>
                    <a:pt x="235510" y="1374535"/>
                    <a:pt x="303436" y="1442461"/>
                    <a:pt x="303436" y="1526253"/>
                  </a:cubicBezTo>
                  <a:cubicBezTo>
                    <a:pt x="303436" y="1610045"/>
                    <a:pt x="235510" y="1677971"/>
                    <a:pt x="151718" y="1677971"/>
                  </a:cubicBezTo>
                  <a:cubicBezTo>
                    <a:pt x="67926" y="1677971"/>
                    <a:pt x="0" y="1610045"/>
                    <a:pt x="0" y="1526253"/>
                  </a:cubicBezTo>
                  <a:cubicBezTo>
                    <a:pt x="0" y="1442461"/>
                    <a:pt x="67926" y="1374535"/>
                    <a:pt x="151718" y="1374535"/>
                  </a:cubicBezTo>
                  <a:close/>
                  <a:moveTo>
                    <a:pt x="823910" y="338120"/>
                  </a:moveTo>
                  <a:lnTo>
                    <a:pt x="855126" y="356052"/>
                  </a:lnTo>
                  <a:lnTo>
                    <a:pt x="317155" y="1292528"/>
                  </a:lnTo>
                  <a:lnTo>
                    <a:pt x="285939" y="1274596"/>
                  </a:lnTo>
                  <a:close/>
                  <a:moveTo>
                    <a:pt x="2633376" y="325241"/>
                  </a:moveTo>
                  <a:lnTo>
                    <a:pt x="3171348" y="1261717"/>
                  </a:lnTo>
                  <a:lnTo>
                    <a:pt x="3140132" y="1279649"/>
                  </a:lnTo>
                  <a:lnTo>
                    <a:pt x="2602160" y="343173"/>
                  </a:lnTo>
                  <a:close/>
                  <a:moveTo>
                    <a:pt x="1185156" y="146597"/>
                  </a:moveTo>
                  <a:lnTo>
                    <a:pt x="2265156" y="146597"/>
                  </a:lnTo>
                  <a:lnTo>
                    <a:pt x="2265156" y="182597"/>
                  </a:lnTo>
                  <a:lnTo>
                    <a:pt x="1185156" y="182597"/>
                  </a:lnTo>
                  <a:close/>
                  <a:moveTo>
                    <a:pt x="948812" y="12879"/>
                  </a:moveTo>
                  <a:cubicBezTo>
                    <a:pt x="1032604" y="12879"/>
                    <a:pt x="1100530" y="80805"/>
                    <a:pt x="1100530" y="164597"/>
                  </a:cubicBezTo>
                  <a:cubicBezTo>
                    <a:pt x="1100530" y="248389"/>
                    <a:pt x="1032604" y="316315"/>
                    <a:pt x="948812" y="316315"/>
                  </a:cubicBezTo>
                  <a:cubicBezTo>
                    <a:pt x="865020" y="316315"/>
                    <a:pt x="797094" y="248389"/>
                    <a:pt x="797094" y="164597"/>
                  </a:cubicBezTo>
                  <a:cubicBezTo>
                    <a:pt x="797094" y="80805"/>
                    <a:pt x="865020" y="12879"/>
                    <a:pt x="948812" y="12879"/>
                  </a:cubicBezTo>
                  <a:close/>
                  <a:moveTo>
                    <a:pt x="2508475" y="0"/>
                  </a:moveTo>
                  <a:cubicBezTo>
                    <a:pt x="2592267" y="0"/>
                    <a:pt x="2660193" y="67926"/>
                    <a:pt x="2660193" y="151718"/>
                  </a:cubicBezTo>
                  <a:cubicBezTo>
                    <a:pt x="2660193" y="235510"/>
                    <a:pt x="2592267" y="303436"/>
                    <a:pt x="2508475" y="303436"/>
                  </a:cubicBezTo>
                  <a:cubicBezTo>
                    <a:pt x="2424683" y="303436"/>
                    <a:pt x="2356757" y="235510"/>
                    <a:pt x="2356757" y="151718"/>
                  </a:cubicBezTo>
                  <a:cubicBezTo>
                    <a:pt x="2356757" y="67926"/>
                    <a:pt x="2424683" y="0"/>
                    <a:pt x="2508475"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Shape 32">
              <a:extLst>
                <a:ext uri="{FF2B5EF4-FFF2-40B4-BE49-F238E27FC236}">
                  <a16:creationId xmlns:a16="http://schemas.microsoft.com/office/drawing/2014/main" id="{7EDBBE67-0A10-46CD-8498-A129F9799BE5}"/>
                </a:ext>
              </a:extLst>
            </p:cNvPr>
            <p:cNvSpPr/>
            <p:nvPr userDrawn="1"/>
          </p:nvSpPr>
          <p:spPr>
            <a:xfrm>
              <a:off x="1079642" y="4515858"/>
              <a:ext cx="1100740" cy="976750"/>
            </a:xfrm>
            <a:custGeom>
              <a:avLst/>
              <a:gdLst>
                <a:gd name="connsiteX0" fmla="*/ 369471 w 1100740"/>
                <a:gd name="connsiteY0" fmla="*/ 930957 h 976750"/>
                <a:gd name="connsiteX1" fmla="*/ 718898 w 1100740"/>
                <a:gd name="connsiteY1" fmla="*/ 930957 h 976750"/>
                <a:gd name="connsiteX2" fmla="*/ 718898 w 1100740"/>
                <a:gd name="connsiteY2" fmla="*/ 942605 h 976750"/>
                <a:gd name="connsiteX3" fmla="*/ 369471 w 1100740"/>
                <a:gd name="connsiteY3" fmla="*/ 942605 h 976750"/>
                <a:gd name="connsiteX4" fmla="*/ 797622 w 1100740"/>
                <a:gd name="connsiteY4" fmla="*/ 878575 h 976750"/>
                <a:gd name="connsiteX5" fmla="*/ 846709 w 1100740"/>
                <a:gd name="connsiteY5" fmla="*/ 927662 h 976750"/>
                <a:gd name="connsiteX6" fmla="*/ 797622 w 1100740"/>
                <a:gd name="connsiteY6" fmla="*/ 976750 h 976750"/>
                <a:gd name="connsiteX7" fmla="*/ 748535 w 1100740"/>
                <a:gd name="connsiteY7" fmla="*/ 927662 h 976750"/>
                <a:gd name="connsiteX8" fmla="*/ 797622 w 1100740"/>
                <a:gd name="connsiteY8" fmla="*/ 878575 h 976750"/>
                <a:gd name="connsiteX9" fmla="*/ 1011242 w 1100740"/>
                <a:gd name="connsiteY9" fmla="*/ 549951 h 976750"/>
                <a:gd name="connsiteX10" fmla="*/ 1021342 w 1100740"/>
                <a:gd name="connsiteY10" fmla="*/ 555753 h 976750"/>
                <a:gd name="connsiteX11" fmla="*/ 847285 w 1100740"/>
                <a:gd name="connsiteY11" fmla="*/ 858743 h 976750"/>
                <a:gd name="connsiteX12" fmla="*/ 837185 w 1100740"/>
                <a:gd name="connsiteY12" fmla="*/ 852942 h 976750"/>
                <a:gd name="connsiteX13" fmla="*/ 21704 w 1100740"/>
                <a:gd name="connsiteY13" fmla="*/ 447428 h 976750"/>
                <a:gd name="connsiteX14" fmla="*/ 0 w 1100740"/>
                <a:gd name="connsiteY14" fmla="*/ 460062 h 976750"/>
                <a:gd name="connsiteX15" fmla="*/ 399 w 1100740"/>
                <a:gd name="connsiteY15" fmla="*/ 459099 h 976750"/>
                <a:gd name="connsiteX16" fmla="*/ 16002 w 1100740"/>
                <a:gd name="connsiteY16" fmla="*/ 448579 h 976750"/>
                <a:gd name="connsiteX17" fmla="*/ 1051653 w 1100740"/>
                <a:gd name="connsiteY17" fmla="*/ 444722 h 976750"/>
                <a:gd name="connsiteX18" fmla="*/ 1100740 w 1100740"/>
                <a:gd name="connsiteY18" fmla="*/ 493809 h 976750"/>
                <a:gd name="connsiteX19" fmla="*/ 1051653 w 1100740"/>
                <a:gd name="connsiteY19" fmla="*/ 542896 h 976750"/>
                <a:gd name="connsiteX20" fmla="*/ 1002565 w 1100740"/>
                <a:gd name="connsiteY20" fmla="*/ 493809 h 976750"/>
                <a:gd name="connsiteX21" fmla="*/ 1051653 w 1100740"/>
                <a:gd name="connsiteY21" fmla="*/ 444722 h 976750"/>
                <a:gd name="connsiteX22" fmla="*/ 252592 w 1100740"/>
                <a:gd name="connsiteY22" fmla="*/ 109397 h 976750"/>
                <a:gd name="connsiteX23" fmla="*/ 262692 w 1100740"/>
                <a:gd name="connsiteY23" fmla="*/ 115198 h 976750"/>
                <a:gd name="connsiteX24" fmla="*/ 88635 w 1100740"/>
                <a:gd name="connsiteY24" fmla="*/ 418189 h 976750"/>
                <a:gd name="connsiteX25" fmla="*/ 78536 w 1100740"/>
                <a:gd name="connsiteY25" fmla="*/ 412387 h 976750"/>
                <a:gd name="connsiteX26" fmla="*/ 838033 w 1100740"/>
                <a:gd name="connsiteY26" fmla="*/ 105230 h 976750"/>
                <a:gd name="connsiteX27" fmla="*/ 1012090 w 1100740"/>
                <a:gd name="connsiteY27" fmla="*/ 408220 h 976750"/>
                <a:gd name="connsiteX28" fmla="*/ 1001990 w 1100740"/>
                <a:gd name="connsiteY28" fmla="*/ 414022 h 976750"/>
                <a:gd name="connsiteX29" fmla="*/ 827933 w 1100740"/>
                <a:gd name="connsiteY29" fmla="*/ 111032 h 976750"/>
                <a:gd name="connsiteX30" fmla="*/ 369471 w 1100740"/>
                <a:gd name="connsiteY30" fmla="*/ 47431 h 976750"/>
                <a:gd name="connsiteX31" fmla="*/ 718898 w 1100740"/>
                <a:gd name="connsiteY31" fmla="*/ 47431 h 976750"/>
                <a:gd name="connsiteX32" fmla="*/ 718898 w 1100740"/>
                <a:gd name="connsiteY32" fmla="*/ 59078 h 976750"/>
                <a:gd name="connsiteX33" fmla="*/ 369471 w 1100740"/>
                <a:gd name="connsiteY33" fmla="*/ 59078 h 976750"/>
                <a:gd name="connsiteX34" fmla="*/ 293004 w 1100740"/>
                <a:gd name="connsiteY34" fmla="*/ 4167 h 976750"/>
                <a:gd name="connsiteX35" fmla="*/ 342091 w 1100740"/>
                <a:gd name="connsiteY35" fmla="*/ 53254 h 976750"/>
                <a:gd name="connsiteX36" fmla="*/ 293004 w 1100740"/>
                <a:gd name="connsiteY36" fmla="*/ 102342 h 976750"/>
                <a:gd name="connsiteX37" fmla="*/ 243916 w 1100740"/>
                <a:gd name="connsiteY37" fmla="*/ 53254 h 976750"/>
                <a:gd name="connsiteX38" fmla="*/ 293004 w 1100740"/>
                <a:gd name="connsiteY38" fmla="*/ 4167 h 976750"/>
                <a:gd name="connsiteX39" fmla="*/ 797622 w 1100740"/>
                <a:gd name="connsiteY39" fmla="*/ 0 h 976750"/>
                <a:gd name="connsiteX40" fmla="*/ 846709 w 1100740"/>
                <a:gd name="connsiteY40" fmla="*/ 49088 h 976750"/>
                <a:gd name="connsiteX41" fmla="*/ 797622 w 1100740"/>
                <a:gd name="connsiteY41" fmla="*/ 98175 h 976750"/>
                <a:gd name="connsiteX42" fmla="*/ 748535 w 1100740"/>
                <a:gd name="connsiteY42" fmla="*/ 49088 h 976750"/>
                <a:gd name="connsiteX43" fmla="*/ 797622 w 1100740"/>
                <a:gd name="connsiteY43" fmla="*/ 0 h 97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00740" h="976750">
                  <a:moveTo>
                    <a:pt x="369471" y="930957"/>
                  </a:moveTo>
                  <a:lnTo>
                    <a:pt x="718898" y="930957"/>
                  </a:lnTo>
                  <a:lnTo>
                    <a:pt x="718898" y="942605"/>
                  </a:lnTo>
                  <a:lnTo>
                    <a:pt x="369471" y="942605"/>
                  </a:lnTo>
                  <a:close/>
                  <a:moveTo>
                    <a:pt x="797622" y="878575"/>
                  </a:moveTo>
                  <a:cubicBezTo>
                    <a:pt x="824732" y="878575"/>
                    <a:pt x="846709" y="900552"/>
                    <a:pt x="846709" y="927662"/>
                  </a:cubicBezTo>
                  <a:cubicBezTo>
                    <a:pt x="846709" y="954773"/>
                    <a:pt x="824732" y="976750"/>
                    <a:pt x="797622" y="976750"/>
                  </a:cubicBezTo>
                  <a:cubicBezTo>
                    <a:pt x="770512" y="976750"/>
                    <a:pt x="748535" y="954773"/>
                    <a:pt x="748535" y="927662"/>
                  </a:cubicBezTo>
                  <a:cubicBezTo>
                    <a:pt x="748535" y="900552"/>
                    <a:pt x="770512" y="878575"/>
                    <a:pt x="797622" y="878575"/>
                  </a:cubicBezTo>
                  <a:close/>
                  <a:moveTo>
                    <a:pt x="1011242" y="549951"/>
                  </a:moveTo>
                  <a:lnTo>
                    <a:pt x="1021342" y="555753"/>
                  </a:lnTo>
                  <a:lnTo>
                    <a:pt x="847285" y="858743"/>
                  </a:lnTo>
                  <a:lnTo>
                    <a:pt x="837185" y="852942"/>
                  </a:lnTo>
                  <a:close/>
                  <a:moveTo>
                    <a:pt x="21704" y="447428"/>
                  </a:moveTo>
                  <a:lnTo>
                    <a:pt x="0" y="460062"/>
                  </a:lnTo>
                  <a:lnTo>
                    <a:pt x="399" y="459099"/>
                  </a:lnTo>
                  <a:cubicBezTo>
                    <a:pt x="4841" y="454658"/>
                    <a:pt x="10130" y="451063"/>
                    <a:pt x="16002" y="448579"/>
                  </a:cubicBezTo>
                  <a:close/>
                  <a:moveTo>
                    <a:pt x="1051653" y="444722"/>
                  </a:moveTo>
                  <a:cubicBezTo>
                    <a:pt x="1078763" y="444722"/>
                    <a:pt x="1100740" y="466699"/>
                    <a:pt x="1100740" y="493809"/>
                  </a:cubicBezTo>
                  <a:cubicBezTo>
                    <a:pt x="1100740" y="520919"/>
                    <a:pt x="1078763" y="542896"/>
                    <a:pt x="1051653" y="542896"/>
                  </a:cubicBezTo>
                  <a:cubicBezTo>
                    <a:pt x="1024542" y="542896"/>
                    <a:pt x="1002565" y="520919"/>
                    <a:pt x="1002565" y="493809"/>
                  </a:cubicBezTo>
                  <a:cubicBezTo>
                    <a:pt x="1002565" y="466699"/>
                    <a:pt x="1024542" y="444722"/>
                    <a:pt x="1051653" y="444722"/>
                  </a:cubicBezTo>
                  <a:close/>
                  <a:moveTo>
                    <a:pt x="252592" y="109397"/>
                  </a:moveTo>
                  <a:lnTo>
                    <a:pt x="262692" y="115198"/>
                  </a:lnTo>
                  <a:lnTo>
                    <a:pt x="88635" y="418189"/>
                  </a:lnTo>
                  <a:lnTo>
                    <a:pt x="78536" y="412387"/>
                  </a:lnTo>
                  <a:close/>
                  <a:moveTo>
                    <a:pt x="838033" y="105230"/>
                  </a:moveTo>
                  <a:lnTo>
                    <a:pt x="1012090" y="408220"/>
                  </a:lnTo>
                  <a:lnTo>
                    <a:pt x="1001990" y="414022"/>
                  </a:lnTo>
                  <a:lnTo>
                    <a:pt x="827933" y="111032"/>
                  </a:lnTo>
                  <a:close/>
                  <a:moveTo>
                    <a:pt x="369471" y="47431"/>
                  </a:moveTo>
                  <a:lnTo>
                    <a:pt x="718898" y="47431"/>
                  </a:lnTo>
                  <a:lnTo>
                    <a:pt x="718898" y="59078"/>
                  </a:lnTo>
                  <a:lnTo>
                    <a:pt x="369471" y="59078"/>
                  </a:lnTo>
                  <a:close/>
                  <a:moveTo>
                    <a:pt x="293004" y="4167"/>
                  </a:moveTo>
                  <a:cubicBezTo>
                    <a:pt x="320114" y="4167"/>
                    <a:pt x="342091" y="26144"/>
                    <a:pt x="342091" y="53254"/>
                  </a:cubicBezTo>
                  <a:cubicBezTo>
                    <a:pt x="342091" y="80365"/>
                    <a:pt x="320114" y="102342"/>
                    <a:pt x="293004" y="102342"/>
                  </a:cubicBezTo>
                  <a:cubicBezTo>
                    <a:pt x="265893" y="102342"/>
                    <a:pt x="243916" y="80365"/>
                    <a:pt x="243916" y="53254"/>
                  </a:cubicBezTo>
                  <a:cubicBezTo>
                    <a:pt x="243916" y="26144"/>
                    <a:pt x="265893" y="4167"/>
                    <a:pt x="293004" y="4167"/>
                  </a:cubicBezTo>
                  <a:close/>
                  <a:moveTo>
                    <a:pt x="797622" y="0"/>
                  </a:moveTo>
                  <a:cubicBezTo>
                    <a:pt x="824732" y="0"/>
                    <a:pt x="846709" y="21977"/>
                    <a:pt x="846709" y="49088"/>
                  </a:cubicBezTo>
                  <a:cubicBezTo>
                    <a:pt x="846709" y="76198"/>
                    <a:pt x="824732" y="98175"/>
                    <a:pt x="797622" y="98175"/>
                  </a:cubicBezTo>
                  <a:cubicBezTo>
                    <a:pt x="770512" y="98175"/>
                    <a:pt x="748535" y="76198"/>
                    <a:pt x="748535" y="49088"/>
                  </a:cubicBezTo>
                  <a:cubicBezTo>
                    <a:pt x="748535" y="21977"/>
                    <a:pt x="770512" y="0"/>
                    <a:pt x="797622"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Shape 33">
              <a:extLst>
                <a:ext uri="{FF2B5EF4-FFF2-40B4-BE49-F238E27FC236}">
                  <a16:creationId xmlns:a16="http://schemas.microsoft.com/office/drawing/2014/main" id="{C996DA30-9ACD-4C0D-AD8E-740DC1E909AC}"/>
                </a:ext>
              </a:extLst>
            </p:cNvPr>
            <p:cNvSpPr/>
            <p:nvPr userDrawn="1"/>
          </p:nvSpPr>
          <p:spPr>
            <a:xfrm>
              <a:off x="1908534" y="4950570"/>
              <a:ext cx="1034792" cy="978987"/>
            </a:xfrm>
            <a:custGeom>
              <a:avLst/>
              <a:gdLst>
                <a:gd name="connsiteX0" fmla="*/ 303523 w 1034792"/>
                <a:gd name="connsiteY0" fmla="*/ 930957 h 978987"/>
                <a:gd name="connsiteX1" fmla="*/ 652950 w 1034792"/>
                <a:gd name="connsiteY1" fmla="*/ 930957 h 978987"/>
                <a:gd name="connsiteX2" fmla="*/ 652950 w 1034792"/>
                <a:gd name="connsiteY2" fmla="*/ 942605 h 978987"/>
                <a:gd name="connsiteX3" fmla="*/ 303523 w 1034792"/>
                <a:gd name="connsiteY3" fmla="*/ 942605 h 978987"/>
                <a:gd name="connsiteX4" fmla="*/ 222625 w 1034792"/>
                <a:gd name="connsiteY4" fmla="*/ 880813 h 978987"/>
                <a:gd name="connsiteX5" fmla="*/ 271712 w 1034792"/>
                <a:gd name="connsiteY5" fmla="*/ 929900 h 978987"/>
                <a:gd name="connsiteX6" fmla="*/ 222625 w 1034792"/>
                <a:gd name="connsiteY6" fmla="*/ 978987 h 978987"/>
                <a:gd name="connsiteX7" fmla="*/ 173538 w 1034792"/>
                <a:gd name="connsiteY7" fmla="*/ 929900 h 978987"/>
                <a:gd name="connsiteX8" fmla="*/ 222625 w 1034792"/>
                <a:gd name="connsiteY8" fmla="*/ 880813 h 978987"/>
                <a:gd name="connsiteX9" fmla="*/ 731674 w 1034792"/>
                <a:gd name="connsiteY9" fmla="*/ 878575 h 978987"/>
                <a:gd name="connsiteX10" fmla="*/ 780761 w 1034792"/>
                <a:gd name="connsiteY10" fmla="*/ 927662 h 978987"/>
                <a:gd name="connsiteX11" fmla="*/ 731674 w 1034792"/>
                <a:gd name="connsiteY11" fmla="*/ 976750 h 978987"/>
                <a:gd name="connsiteX12" fmla="*/ 682587 w 1034792"/>
                <a:gd name="connsiteY12" fmla="*/ 927662 h 978987"/>
                <a:gd name="connsiteX13" fmla="*/ 731674 w 1034792"/>
                <a:gd name="connsiteY13" fmla="*/ 878575 h 978987"/>
                <a:gd name="connsiteX14" fmla="*/ 945294 w 1034792"/>
                <a:gd name="connsiteY14" fmla="*/ 549951 h 978987"/>
                <a:gd name="connsiteX15" fmla="*/ 955394 w 1034792"/>
                <a:gd name="connsiteY15" fmla="*/ 555753 h 978987"/>
                <a:gd name="connsiteX16" fmla="*/ 781337 w 1034792"/>
                <a:gd name="connsiteY16" fmla="*/ 858743 h 978987"/>
                <a:gd name="connsiteX17" fmla="*/ 771237 w 1034792"/>
                <a:gd name="connsiteY17" fmla="*/ 852942 h 978987"/>
                <a:gd name="connsiteX18" fmla="*/ 9572 w 1034792"/>
                <a:gd name="connsiteY18" fmla="*/ 549951 h 978987"/>
                <a:gd name="connsiteX19" fmla="*/ 183629 w 1034792"/>
                <a:gd name="connsiteY19" fmla="*/ 852942 h 978987"/>
                <a:gd name="connsiteX20" fmla="*/ 173529 w 1034792"/>
                <a:gd name="connsiteY20" fmla="*/ 858743 h 978987"/>
                <a:gd name="connsiteX21" fmla="*/ 0 w 1034792"/>
                <a:gd name="connsiteY21" fmla="*/ 556671 h 978987"/>
                <a:gd name="connsiteX22" fmla="*/ 1023 w 1034792"/>
                <a:gd name="connsiteY22" fmla="*/ 554862 h 978987"/>
                <a:gd name="connsiteX23" fmla="*/ 985705 w 1034792"/>
                <a:gd name="connsiteY23" fmla="*/ 444722 h 978987"/>
                <a:gd name="connsiteX24" fmla="*/ 1034792 w 1034792"/>
                <a:gd name="connsiteY24" fmla="*/ 493809 h 978987"/>
                <a:gd name="connsiteX25" fmla="*/ 985705 w 1034792"/>
                <a:gd name="connsiteY25" fmla="*/ 542896 h 978987"/>
                <a:gd name="connsiteX26" fmla="*/ 936617 w 1034792"/>
                <a:gd name="connsiteY26" fmla="*/ 493809 h 978987"/>
                <a:gd name="connsiteX27" fmla="*/ 985705 w 1034792"/>
                <a:gd name="connsiteY27" fmla="*/ 444722 h 978987"/>
                <a:gd name="connsiteX28" fmla="*/ 772085 w 1034792"/>
                <a:gd name="connsiteY28" fmla="*/ 105230 h 978987"/>
                <a:gd name="connsiteX29" fmla="*/ 946142 w 1034792"/>
                <a:gd name="connsiteY29" fmla="*/ 408220 h 978987"/>
                <a:gd name="connsiteX30" fmla="*/ 936042 w 1034792"/>
                <a:gd name="connsiteY30" fmla="*/ 414022 h 978987"/>
                <a:gd name="connsiteX31" fmla="*/ 761985 w 1034792"/>
                <a:gd name="connsiteY31" fmla="*/ 111032 h 978987"/>
                <a:gd name="connsiteX32" fmla="*/ 303523 w 1034792"/>
                <a:gd name="connsiteY32" fmla="*/ 47431 h 978987"/>
                <a:gd name="connsiteX33" fmla="*/ 652950 w 1034792"/>
                <a:gd name="connsiteY33" fmla="*/ 47431 h 978987"/>
                <a:gd name="connsiteX34" fmla="*/ 652950 w 1034792"/>
                <a:gd name="connsiteY34" fmla="*/ 59078 h 978987"/>
                <a:gd name="connsiteX35" fmla="*/ 303523 w 1034792"/>
                <a:gd name="connsiteY35" fmla="*/ 59078 h 978987"/>
                <a:gd name="connsiteX36" fmla="*/ 731674 w 1034792"/>
                <a:gd name="connsiteY36" fmla="*/ 0 h 978987"/>
                <a:gd name="connsiteX37" fmla="*/ 780761 w 1034792"/>
                <a:gd name="connsiteY37" fmla="*/ 49088 h 978987"/>
                <a:gd name="connsiteX38" fmla="*/ 731674 w 1034792"/>
                <a:gd name="connsiteY38" fmla="*/ 98175 h 978987"/>
                <a:gd name="connsiteX39" fmla="*/ 682587 w 1034792"/>
                <a:gd name="connsiteY39" fmla="*/ 49088 h 978987"/>
                <a:gd name="connsiteX40" fmla="*/ 731674 w 1034792"/>
                <a:gd name="connsiteY40" fmla="*/ 0 h 9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34792" h="978987">
                  <a:moveTo>
                    <a:pt x="303523" y="930957"/>
                  </a:moveTo>
                  <a:lnTo>
                    <a:pt x="652950" y="930957"/>
                  </a:lnTo>
                  <a:lnTo>
                    <a:pt x="652950" y="942605"/>
                  </a:lnTo>
                  <a:lnTo>
                    <a:pt x="303523" y="942605"/>
                  </a:lnTo>
                  <a:close/>
                  <a:moveTo>
                    <a:pt x="222625" y="880813"/>
                  </a:moveTo>
                  <a:cubicBezTo>
                    <a:pt x="249735" y="880813"/>
                    <a:pt x="271712" y="902790"/>
                    <a:pt x="271712" y="929900"/>
                  </a:cubicBezTo>
                  <a:cubicBezTo>
                    <a:pt x="271712" y="957010"/>
                    <a:pt x="249735" y="978987"/>
                    <a:pt x="222625" y="978987"/>
                  </a:cubicBezTo>
                  <a:cubicBezTo>
                    <a:pt x="195515" y="978987"/>
                    <a:pt x="173538" y="957010"/>
                    <a:pt x="173538" y="929900"/>
                  </a:cubicBezTo>
                  <a:cubicBezTo>
                    <a:pt x="173538" y="902790"/>
                    <a:pt x="195515" y="880813"/>
                    <a:pt x="222625" y="880813"/>
                  </a:cubicBezTo>
                  <a:close/>
                  <a:moveTo>
                    <a:pt x="731674" y="878575"/>
                  </a:moveTo>
                  <a:cubicBezTo>
                    <a:pt x="758784" y="878575"/>
                    <a:pt x="780761" y="900552"/>
                    <a:pt x="780761" y="927662"/>
                  </a:cubicBezTo>
                  <a:cubicBezTo>
                    <a:pt x="780761" y="954773"/>
                    <a:pt x="758784" y="976750"/>
                    <a:pt x="731674" y="976750"/>
                  </a:cubicBezTo>
                  <a:cubicBezTo>
                    <a:pt x="704564" y="976750"/>
                    <a:pt x="682587" y="954773"/>
                    <a:pt x="682587" y="927662"/>
                  </a:cubicBezTo>
                  <a:cubicBezTo>
                    <a:pt x="682587" y="900552"/>
                    <a:pt x="704564" y="878575"/>
                    <a:pt x="731674" y="878575"/>
                  </a:cubicBezTo>
                  <a:close/>
                  <a:moveTo>
                    <a:pt x="945294" y="549951"/>
                  </a:moveTo>
                  <a:lnTo>
                    <a:pt x="955394" y="555753"/>
                  </a:lnTo>
                  <a:lnTo>
                    <a:pt x="781337" y="858743"/>
                  </a:lnTo>
                  <a:lnTo>
                    <a:pt x="771237" y="852942"/>
                  </a:lnTo>
                  <a:close/>
                  <a:moveTo>
                    <a:pt x="9572" y="549951"/>
                  </a:moveTo>
                  <a:lnTo>
                    <a:pt x="183629" y="852942"/>
                  </a:lnTo>
                  <a:lnTo>
                    <a:pt x="173529" y="858743"/>
                  </a:lnTo>
                  <a:lnTo>
                    <a:pt x="0" y="556671"/>
                  </a:lnTo>
                  <a:lnTo>
                    <a:pt x="1023" y="554862"/>
                  </a:lnTo>
                  <a:close/>
                  <a:moveTo>
                    <a:pt x="985705" y="444722"/>
                  </a:moveTo>
                  <a:cubicBezTo>
                    <a:pt x="1012815" y="444722"/>
                    <a:pt x="1034792" y="466699"/>
                    <a:pt x="1034792" y="493809"/>
                  </a:cubicBezTo>
                  <a:cubicBezTo>
                    <a:pt x="1034792" y="520919"/>
                    <a:pt x="1012815" y="542896"/>
                    <a:pt x="985705" y="542896"/>
                  </a:cubicBezTo>
                  <a:cubicBezTo>
                    <a:pt x="958594" y="542896"/>
                    <a:pt x="936617" y="520919"/>
                    <a:pt x="936617" y="493809"/>
                  </a:cubicBezTo>
                  <a:cubicBezTo>
                    <a:pt x="936617" y="466699"/>
                    <a:pt x="958594" y="444722"/>
                    <a:pt x="985705" y="444722"/>
                  </a:cubicBezTo>
                  <a:close/>
                  <a:moveTo>
                    <a:pt x="772085" y="105230"/>
                  </a:moveTo>
                  <a:lnTo>
                    <a:pt x="946142" y="408220"/>
                  </a:lnTo>
                  <a:lnTo>
                    <a:pt x="936042" y="414022"/>
                  </a:lnTo>
                  <a:lnTo>
                    <a:pt x="761985" y="111032"/>
                  </a:lnTo>
                  <a:close/>
                  <a:moveTo>
                    <a:pt x="303523" y="47431"/>
                  </a:moveTo>
                  <a:lnTo>
                    <a:pt x="652950" y="47431"/>
                  </a:lnTo>
                  <a:lnTo>
                    <a:pt x="652950" y="59078"/>
                  </a:lnTo>
                  <a:lnTo>
                    <a:pt x="303523" y="59078"/>
                  </a:lnTo>
                  <a:close/>
                  <a:moveTo>
                    <a:pt x="731674" y="0"/>
                  </a:moveTo>
                  <a:cubicBezTo>
                    <a:pt x="758784" y="0"/>
                    <a:pt x="780761" y="21977"/>
                    <a:pt x="780761" y="49088"/>
                  </a:cubicBezTo>
                  <a:cubicBezTo>
                    <a:pt x="780761" y="76198"/>
                    <a:pt x="758784" y="98175"/>
                    <a:pt x="731674" y="98175"/>
                  </a:cubicBezTo>
                  <a:cubicBezTo>
                    <a:pt x="704564" y="98175"/>
                    <a:pt x="682587" y="76198"/>
                    <a:pt x="682587" y="49088"/>
                  </a:cubicBezTo>
                  <a:cubicBezTo>
                    <a:pt x="682587" y="21977"/>
                    <a:pt x="704564" y="0"/>
                    <a:pt x="731674"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Shape 34">
              <a:extLst>
                <a:ext uri="{FF2B5EF4-FFF2-40B4-BE49-F238E27FC236}">
                  <a16:creationId xmlns:a16="http://schemas.microsoft.com/office/drawing/2014/main" id="{F027E793-B636-4966-AC9F-5243BCBD3E5F}"/>
                </a:ext>
              </a:extLst>
            </p:cNvPr>
            <p:cNvSpPr/>
            <p:nvPr userDrawn="1"/>
          </p:nvSpPr>
          <p:spPr>
            <a:xfrm>
              <a:off x="1835306" y="4071721"/>
              <a:ext cx="1111163" cy="858743"/>
            </a:xfrm>
            <a:custGeom>
              <a:avLst/>
              <a:gdLst>
                <a:gd name="connsiteX0" fmla="*/ 1021665 w 1111163"/>
                <a:gd name="connsiteY0" fmla="*/ 549951 h 858743"/>
                <a:gd name="connsiteX1" fmla="*/ 1031765 w 1111163"/>
                <a:gd name="connsiteY1" fmla="*/ 555753 h 858743"/>
                <a:gd name="connsiteX2" fmla="*/ 857708 w 1111163"/>
                <a:gd name="connsiteY2" fmla="*/ 858743 h 858743"/>
                <a:gd name="connsiteX3" fmla="*/ 847608 w 1111163"/>
                <a:gd name="connsiteY3" fmla="*/ 852942 h 858743"/>
                <a:gd name="connsiteX4" fmla="*/ 0 w 1111163"/>
                <a:gd name="connsiteY4" fmla="*/ 502393 h 858743"/>
                <a:gd name="connsiteX5" fmla="*/ 16776 w 1111163"/>
                <a:gd name="connsiteY5" fmla="*/ 532533 h 858743"/>
                <a:gd name="connsiteX6" fmla="*/ 10822 w 1111163"/>
                <a:gd name="connsiteY6" fmla="*/ 528519 h 858743"/>
                <a:gd name="connsiteX7" fmla="*/ 1062076 w 1111163"/>
                <a:gd name="connsiteY7" fmla="*/ 444722 h 858743"/>
                <a:gd name="connsiteX8" fmla="*/ 1111163 w 1111163"/>
                <a:gd name="connsiteY8" fmla="*/ 493809 h 858743"/>
                <a:gd name="connsiteX9" fmla="*/ 1062076 w 1111163"/>
                <a:gd name="connsiteY9" fmla="*/ 542896 h 858743"/>
                <a:gd name="connsiteX10" fmla="*/ 1012988 w 1111163"/>
                <a:gd name="connsiteY10" fmla="*/ 493809 h 858743"/>
                <a:gd name="connsiteX11" fmla="*/ 1062076 w 1111163"/>
                <a:gd name="connsiteY11" fmla="*/ 444722 h 858743"/>
                <a:gd name="connsiteX12" fmla="*/ 263015 w 1111163"/>
                <a:gd name="connsiteY12" fmla="*/ 109397 h 858743"/>
                <a:gd name="connsiteX13" fmla="*/ 273115 w 1111163"/>
                <a:gd name="connsiteY13" fmla="*/ 115198 h 858743"/>
                <a:gd name="connsiteX14" fmla="*/ 99058 w 1111163"/>
                <a:gd name="connsiteY14" fmla="*/ 418189 h 858743"/>
                <a:gd name="connsiteX15" fmla="*/ 88959 w 1111163"/>
                <a:gd name="connsiteY15" fmla="*/ 412387 h 858743"/>
                <a:gd name="connsiteX16" fmla="*/ 848456 w 1111163"/>
                <a:gd name="connsiteY16" fmla="*/ 105230 h 858743"/>
                <a:gd name="connsiteX17" fmla="*/ 1022513 w 1111163"/>
                <a:gd name="connsiteY17" fmla="*/ 408220 h 858743"/>
                <a:gd name="connsiteX18" fmla="*/ 1012413 w 1111163"/>
                <a:gd name="connsiteY18" fmla="*/ 414022 h 858743"/>
                <a:gd name="connsiteX19" fmla="*/ 838356 w 1111163"/>
                <a:gd name="connsiteY19" fmla="*/ 111032 h 858743"/>
                <a:gd name="connsiteX20" fmla="*/ 379894 w 1111163"/>
                <a:gd name="connsiteY20" fmla="*/ 47431 h 858743"/>
                <a:gd name="connsiteX21" fmla="*/ 729321 w 1111163"/>
                <a:gd name="connsiteY21" fmla="*/ 47431 h 858743"/>
                <a:gd name="connsiteX22" fmla="*/ 729321 w 1111163"/>
                <a:gd name="connsiteY22" fmla="*/ 59078 h 858743"/>
                <a:gd name="connsiteX23" fmla="*/ 379894 w 1111163"/>
                <a:gd name="connsiteY23" fmla="*/ 59078 h 858743"/>
                <a:gd name="connsiteX24" fmla="*/ 303427 w 1111163"/>
                <a:gd name="connsiteY24" fmla="*/ 4167 h 858743"/>
                <a:gd name="connsiteX25" fmla="*/ 352514 w 1111163"/>
                <a:gd name="connsiteY25" fmla="*/ 53254 h 858743"/>
                <a:gd name="connsiteX26" fmla="*/ 303427 w 1111163"/>
                <a:gd name="connsiteY26" fmla="*/ 102342 h 858743"/>
                <a:gd name="connsiteX27" fmla="*/ 254339 w 1111163"/>
                <a:gd name="connsiteY27" fmla="*/ 53254 h 858743"/>
                <a:gd name="connsiteX28" fmla="*/ 303427 w 1111163"/>
                <a:gd name="connsiteY28" fmla="*/ 4167 h 858743"/>
                <a:gd name="connsiteX29" fmla="*/ 808045 w 1111163"/>
                <a:gd name="connsiteY29" fmla="*/ 0 h 858743"/>
                <a:gd name="connsiteX30" fmla="*/ 857132 w 1111163"/>
                <a:gd name="connsiteY30" fmla="*/ 49088 h 858743"/>
                <a:gd name="connsiteX31" fmla="*/ 808045 w 1111163"/>
                <a:gd name="connsiteY31" fmla="*/ 98175 h 858743"/>
                <a:gd name="connsiteX32" fmla="*/ 758958 w 1111163"/>
                <a:gd name="connsiteY32" fmla="*/ 49088 h 858743"/>
                <a:gd name="connsiteX33" fmla="*/ 808045 w 1111163"/>
                <a:gd name="connsiteY33" fmla="*/ 0 h 858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1163" h="858743">
                  <a:moveTo>
                    <a:pt x="1021665" y="549951"/>
                  </a:moveTo>
                  <a:lnTo>
                    <a:pt x="1031765" y="555753"/>
                  </a:lnTo>
                  <a:lnTo>
                    <a:pt x="857708" y="858743"/>
                  </a:lnTo>
                  <a:lnTo>
                    <a:pt x="847608" y="852942"/>
                  </a:lnTo>
                  <a:close/>
                  <a:moveTo>
                    <a:pt x="0" y="502393"/>
                  </a:moveTo>
                  <a:lnTo>
                    <a:pt x="16776" y="532533"/>
                  </a:lnTo>
                  <a:lnTo>
                    <a:pt x="10822" y="528519"/>
                  </a:lnTo>
                  <a:close/>
                  <a:moveTo>
                    <a:pt x="1062076" y="444722"/>
                  </a:moveTo>
                  <a:cubicBezTo>
                    <a:pt x="1089186" y="444722"/>
                    <a:pt x="1111163" y="466699"/>
                    <a:pt x="1111163" y="493809"/>
                  </a:cubicBezTo>
                  <a:cubicBezTo>
                    <a:pt x="1111163" y="520919"/>
                    <a:pt x="1089186" y="542896"/>
                    <a:pt x="1062076" y="542896"/>
                  </a:cubicBezTo>
                  <a:cubicBezTo>
                    <a:pt x="1034965" y="542896"/>
                    <a:pt x="1012988" y="520919"/>
                    <a:pt x="1012988" y="493809"/>
                  </a:cubicBezTo>
                  <a:cubicBezTo>
                    <a:pt x="1012988" y="466699"/>
                    <a:pt x="1034965" y="444722"/>
                    <a:pt x="1062076" y="444722"/>
                  </a:cubicBezTo>
                  <a:close/>
                  <a:moveTo>
                    <a:pt x="263015" y="109397"/>
                  </a:moveTo>
                  <a:lnTo>
                    <a:pt x="273115" y="115198"/>
                  </a:lnTo>
                  <a:lnTo>
                    <a:pt x="99058" y="418189"/>
                  </a:lnTo>
                  <a:lnTo>
                    <a:pt x="88959" y="412387"/>
                  </a:lnTo>
                  <a:close/>
                  <a:moveTo>
                    <a:pt x="848456" y="105230"/>
                  </a:moveTo>
                  <a:lnTo>
                    <a:pt x="1022513" y="408220"/>
                  </a:lnTo>
                  <a:lnTo>
                    <a:pt x="1012413" y="414022"/>
                  </a:lnTo>
                  <a:lnTo>
                    <a:pt x="838356" y="111032"/>
                  </a:lnTo>
                  <a:close/>
                  <a:moveTo>
                    <a:pt x="379894" y="47431"/>
                  </a:moveTo>
                  <a:lnTo>
                    <a:pt x="729321" y="47431"/>
                  </a:lnTo>
                  <a:lnTo>
                    <a:pt x="729321" y="59078"/>
                  </a:lnTo>
                  <a:lnTo>
                    <a:pt x="379894" y="59078"/>
                  </a:lnTo>
                  <a:close/>
                  <a:moveTo>
                    <a:pt x="303427" y="4167"/>
                  </a:moveTo>
                  <a:cubicBezTo>
                    <a:pt x="330537" y="4167"/>
                    <a:pt x="352514" y="26144"/>
                    <a:pt x="352514" y="53254"/>
                  </a:cubicBezTo>
                  <a:cubicBezTo>
                    <a:pt x="352514" y="80365"/>
                    <a:pt x="330537" y="102342"/>
                    <a:pt x="303427" y="102342"/>
                  </a:cubicBezTo>
                  <a:cubicBezTo>
                    <a:pt x="276316" y="102342"/>
                    <a:pt x="254339" y="80365"/>
                    <a:pt x="254339" y="53254"/>
                  </a:cubicBezTo>
                  <a:cubicBezTo>
                    <a:pt x="254339" y="26144"/>
                    <a:pt x="276316" y="4167"/>
                    <a:pt x="303427" y="4167"/>
                  </a:cubicBezTo>
                  <a:close/>
                  <a:moveTo>
                    <a:pt x="808045" y="0"/>
                  </a:moveTo>
                  <a:cubicBezTo>
                    <a:pt x="835155" y="0"/>
                    <a:pt x="857132" y="21977"/>
                    <a:pt x="857132" y="49088"/>
                  </a:cubicBezTo>
                  <a:cubicBezTo>
                    <a:pt x="857132" y="76198"/>
                    <a:pt x="835155" y="98175"/>
                    <a:pt x="808045" y="98175"/>
                  </a:cubicBezTo>
                  <a:cubicBezTo>
                    <a:pt x="780935" y="98175"/>
                    <a:pt x="758958" y="76198"/>
                    <a:pt x="758958" y="49088"/>
                  </a:cubicBezTo>
                  <a:cubicBezTo>
                    <a:pt x="758958" y="21977"/>
                    <a:pt x="780935" y="0"/>
                    <a:pt x="80804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Freeform: Shape 35">
              <a:extLst>
                <a:ext uri="{FF2B5EF4-FFF2-40B4-BE49-F238E27FC236}">
                  <a16:creationId xmlns:a16="http://schemas.microsoft.com/office/drawing/2014/main" id="{0E4E84F6-8764-4E07-8510-7B693A308FEF}"/>
                </a:ext>
              </a:extLst>
            </p:cNvPr>
            <p:cNvSpPr/>
            <p:nvPr userDrawn="1"/>
          </p:nvSpPr>
          <p:spPr>
            <a:xfrm>
              <a:off x="1070287" y="3634771"/>
              <a:ext cx="1104739" cy="976751"/>
            </a:xfrm>
            <a:custGeom>
              <a:avLst/>
              <a:gdLst>
                <a:gd name="connsiteX0" fmla="*/ 298893 w 1104739"/>
                <a:gd name="connsiteY0" fmla="*/ 976152 h 976751"/>
                <a:gd name="connsiteX1" fmla="*/ 304827 w 1104739"/>
                <a:gd name="connsiteY1" fmla="*/ 976152 h 976751"/>
                <a:gd name="connsiteX2" fmla="*/ 301860 w 1104739"/>
                <a:gd name="connsiteY2" fmla="*/ 976751 h 976751"/>
                <a:gd name="connsiteX3" fmla="*/ 89294 w 1104739"/>
                <a:gd name="connsiteY3" fmla="*/ 548695 h 976751"/>
                <a:gd name="connsiteX4" fmla="*/ 262953 w 1104739"/>
                <a:gd name="connsiteY4" fmla="*/ 850993 h 976751"/>
                <a:gd name="connsiteX5" fmla="*/ 252876 w 1104739"/>
                <a:gd name="connsiteY5" fmla="*/ 856782 h 976751"/>
                <a:gd name="connsiteX6" fmla="*/ 79217 w 1104739"/>
                <a:gd name="connsiteY6" fmla="*/ 554484 h 976751"/>
                <a:gd name="connsiteX7" fmla="*/ 1104739 w 1104739"/>
                <a:gd name="connsiteY7" fmla="*/ 510626 h 976751"/>
                <a:gd name="connsiteX8" fmla="*/ 1097828 w 1104739"/>
                <a:gd name="connsiteY8" fmla="*/ 527312 h 976751"/>
                <a:gd name="connsiteX9" fmla="*/ 1093670 w 1104739"/>
                <a:gd name="connsiteY9" fmla="*/ 530115 h 976751"/>
                <a:gd name="connsiteX10" fmla="*/ 48975 w 1104739"/>
                <a:gd name="connsiteY10" fmla="*/ 443706 h 976751"/>
                <a:gd name="connsiteX11" fmla="*/ 97950 w 1104739"/>
                <a:gd name="connsiteY11" fmla="*/ 492681 h 976751"/>
                <a:gd name="connsiteX12" fmla="*/ 48975 w 1104739"/>
                <a:gd name="connsiteY12" fmla="*/ 541656 h 976751"/>
                <a:gd name="connsiteX13" fmla="*/ 0 w 1104739"/>
                <a:gd name="connsiteY13" fmla="*/ 492681 h 976751"/>
                <a:gd name="connsiteX14" fmla="*/ 48975 w 1104739"/>
                <a:gd name="connsiteY14" fmla="*/ 443706 h 976751"/>
                <a:gd name="connsiteX15" fmla="*/ 265962 w 1104739"/>
                <a:gd name="connsiteY15" fmla="*/ 109147 h 976751"/>
                <a:gd name="connsiteX16" fmla="*/ 276038 w 1104739"/>
                <a:gd name="connsiteY16" fmla="*/ 114935 h 976751"/>
                <a:gd name="connsiteX17" fmla="*/ 102379 w 1104739"/>
                <a:gd name="connsiteY17" fmla="*/ 417234 h 976751"/>
                <a:gd name="connsiteX18" fmla="*/ 92302 w 1104739"/>
                <a:gd name="connsiteY18" fmla="*/ 411445 h 976751"/>
                <a:gd name="connsiteX19" fmla="*/ 850065 w 1104739"/>
                <a:gd name="connsiteY19" fmla="*/ 104989 h 976751"/>
                <a:gd name="connsiteX20" fmla="*/ 1023724 w 1104739"/>
                <a:gd name="connsiteY20" fmla="*/ 407288 h 976751"/>
                <a:gd name="connsiteX21" fmla="*/ 1013648 w 1104739"/>
                <a:gd name="connsiteY21" fmla="*/ 413076 h 976751"/>
                <a:gd name="connsiteX22" fmla="*/ 839988 w 1104739"/>
                <a:gd name="connsiteY22" fmla="*/ 110778 h 976751"/>
                <a:gd name="connsiteX23" fmla="*/ 382573 w 1104739"/>
                <a:gd name="connsiteY23" fmla="*/ 47322 h 976751"/>
                <a:gd name="connsiteX24" fmla="*/ 731202 w 1104739"/>
                <a:gd name="connsiteY24" fmla="*/ 47322 h 976751"/>
                <a:gd name="connsiteX25" fmla="*/ 731202 w 1104739"/>
                <a:gd name="connsiteY25" fmla="*/ 58943 h 976751"/>
                <a:gd name="connsiteX26" fmla="*/ 382573 w 1104739"/>
                <a:gd name="connsiteY26" fmla="*/ 58943 h 976751"/>
                <a:gd name="connsiteX27" fmla="*/ 306281 w 1104739"/>
                <a:gd name="connsiteY27" fmla="*/ 4158 h 976751"/>
                <a:gd name="connsiteX28" fmla="*/ 355256 w 1104739"/>
                <a:gd name="connsiteY28" fmla="*/ 53133 h 976751"/>
                <a:gd name="connsiteX29" fmla="*/ 306281 w 1104739"/>
                <a:gd name="connsiteY29" fmla="*/ 102108 h 976751"/>
                <a:gd name="connsiteX30" fmla="*/ 257305 w 1104739"/>
                <a:gd name="connsiteY30" fmla="*/ 53133 h 976751"/>
                <a:gd name="connsiteX31" fmla="*/ 306281 w 1104739"/>
                <a:gd name="connsiteY31" fmla="*/ 4158 h 976751"/>
                <a:gd name="connsiteX32" fmla="*/ 809746 w 1104739"/>
                <a:gd name="connsiteY32" fmla="*/ 0 h 976751"/>
                <a:gd name="connsiteX33" fmla="*/ 858721 w 1104739"/>
                <a:gd name="connsiteY33" fmla="*/ 48975 h 976751"/>
                <a:gd name="connsiteX34" fmla="*/ 809746 w 1104739"/>
                <a:gd name="connsiteY34" fmla="*/ 97951 h 976751"/>
                <a:gd name="connsiteX35" fmla="*/ 760771 w 1104739"/>
                <a:gd name="connsiteY35" fmla="*/ 48975 h 976751"/>
                <a:gd name="connsiteX36" fmla="*/ 809746 w 1104739"/>
                <a:gd name="connsiteY36" fmla="*/ 0 h 976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04739" h="976751">
                  <a:moveTo>
                    <a:pt x="298893" y="976152"/>
                  </a:moveTo>
                  <a:lnTo>
                    <a:pt x="304827" y="976152"/>
                  </a:lnTo>
                  <a:lnTo>
                    <a:pt x="301860" y="976751"/>
                  </a:lnTo>
                  <a:close/>
                  <a:moveTo>
                    <a:pt x="89294" y="548695"/>
                  </a:moveTo>
                  <a:lnTo>
                    <a:pt x="262953" y="850993"/>
                  </a:lnTo>
                  <a:lnTo>
                    <a:pt x="252876" y="856782"/>
                  </a:lnTo>
                  <a:lnTo>
                    <a:pt x="79217" y="554484"/>
                  </a:lnTo>
                  <a:close/>
                  <a:moveTo>
                    <a:pt x="1104739" y="510626"/>
                  </a:moveTo>
                  <a:lnTo>
                    <a:pt x="1097828" y="527312"/>
                  </a:lnTo>
                  <a:lnTo>
                    <a:pt x="1093670" y="530115"/>
                  </a:lnTo>
                  <a:close/>
                  <a:moveTo>
                    <a:pt x="48975" y="443706"/>
                  </a:moveTo>
                  <a:cubicBezTo>
                    <a:pt x="76024" y="443706"/>
                    <a:pt x="97950" y="465633"/>
                    <a:pt x="97950" y="492681"/>
                  </a:cubicBezTo>
                  <a:cubicBezTo>
                    <a:pt x="97950" y="519730"/>
                    <a:pt x="76024" y="541656"/>
                    <a:pt x="48975" y="541656"/>
                  </a:cubicBezTo>
                  <a:cubicBezTo>
                    <a:pt x="21927" y="541656"/>
                    <a:pt x="0" y="519730"/>
                    <a:pt x="0" y="492681"/>
                  </a:cubicBezTo>
                  <a:cubicBezTo>
                    <a:pt x="0" y="465633"/>
                    <a:pt x="21927" y="443706"/>
                    <a:pt x="48975" y="443706"/>
                  </a:cubicBezTo>
                  <a:close/>
                  <a:moveTo>
                    <a:pt x="265962" y="109147"/>
                  </a:moveTo>
                  <a:lnTo>
                    <a:pt x="276038" y="114935"/>
                  </a:lnTo>
                  <a:lnTo>
                    <a:pt x="102379" y="417234"/>
                  </a:lnTo>
                  <a:lnTo>
                    <a:pt x="92302" y="411445"/>
                  </a:lnTo>
                  <a:close/>
                  <a:moveTo>
                    <a:pt x="850065" y="104989"/>
                  </a:moveTo>
                  <a:lnTo>
                    <a:pt x="1023724" y="407288"/>
                  </a:lnTo>
                  <a:lnTo>
                    <a:pt x="1013648" y="413076"/>
                  </a:lnTo>
                  <a:lnTo>
                    <a:pt x="839988" y="110778"/>
                  </a:lnTo>
                  <a:close/>
                  <a:moveTo>
                    <a:pt x="382573" y="47322"/>
                  </a:moveTo>
                  <a:lnTo>
                    <a:pt x="731202" y="47322"/>
                  </a:lnTo>
                  <a:lnTo>
                    <a:pt x="731202" y="58943"/>
                  </a:lnTo>
                  <a:lnTo>
                    <a:pt x="382573" y="58943"/>
                  </a:lnTo>
                  <a:close/>
                  <a:moveTo>
                    <a:pt x="306281" y="4158"/>
                  </a:moveTo>
                  <a:cubicBezTo>
                    <a:pt x="333329" y="4158"/>
                    <a:pt x="355256" y="26084"/>
                    <a:pt x="355256" y="53133"/>
                  </a:cubicBezTo>
                  <a:cubicBezTo>
                    <a:pt x="355256" y="80181"/>
                    <a:pt x="333329" y="102108"/>
                    <a:pt x="306281" y="102108"/>
                  </a:cubicBezTo>
                  <a:cubicBezTo>
                    <a:pt x="279232" y="102108"/>
                    <a:pt x="257305" y="80181"/>
                    <a:pt x="257305" y="53133"/>
                  </a:cubicBezTo>
                  <a:cubicBezTo>
                    <a:pt x="257305" y="26084"/>
                    <a:pt x="279232" y="4158"/>
                    <a:pt x="306281" y="4158"/>
                  </a:cubicBezTo>
                  <a:close/>
                  <a:moveTo>
                    <a:pt x="809746" y="0"/>
                  </a:moveTo>
                  <a:cubicBezTo>
                    <a:pt x="836795" y="0"/>
                    <a:pt x="858721" y="21927"/>
                    <a:pt x="858721" y="48975"/>
                  </a:cubicBezTo>
                  <a:cubicBezTo>
                    <a:pt x="858721" y="76024"/>
                    <a:pt x="836795" y="97951"/>
                    <a:pt x="809746" y="97951"/>
                  </a:cubicBezTo>
                  <a:cubicBezTo>
                    <a:pt x="782698" y="97951"/>
                    <a:pt x="760771" y="76024"/>
                    <a:pt x="760771" y="48975"/>
                  </a:cubicBezTo>
                  <a:cubicBezTo>
                    <a:pt x="760771" y="21927"/>
                    <a:pt x="782698" y="0"/>
                    <a:pt x="809746"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Shape 36">
              <a:extLst>
                <a:ext uri="{FF2B5EF4-FFF2-40B4-BE49-F238E27FC236}">
                  <a16:creationId xmlns:a16="http://schemas.microsoft.com/office/drawing/2014/main" id="{F9FF7775-B31C-4203-90D4-C0D9666DBF18}"/>
                </a:ext>
              </a:extLst>
            </p:cNvPr>
            <p:cNvSpPr/>
            <p:nvPr userDrawn="1"/>
          </p:nvSpPr>
          <p:spPr>
            <a:xfrm>
              <a:off x="2972535" y="4512262"/>
              <a:ext cx="729599" cy="974519"/>
            </a:xfrm>
            <a:custGeom>
              <a:avLst/>
              <a:gdLst>
                <a:gd name="connsiteX0" fmla="*/ 0 w 729599"/>
                <a:gd name="connsiteY0" fmla="*/ 928831 h 974519"/>
                <a:gd name="connsiteX1" fmla="*/ 348629 w 729599"/>
                <a:gd name="connsiteY1" fmla="*/ 928831 h 974519"/>
                <a:gd name="connsiteX2" fmla="*/ 348629 w 729599"/>
                <a:gd name="connsiteY2" fmla="*/ 940452 h 974519"/>
                <a:gd name="connsiteX3" fmla="*/ 0 w 729599"/>
                <a:gd name="connsiteY3" fmla="*/ 940452 h 974519"/>
                <a:gd name="connsiteX4" fmla="*/ 427173 w 729599"/>
                <a:gd name="connsiteY4" fmla="*/ 876568 h 974519"/>
                <a:gd name="connsiteX5" fmla="*/ 476149 w 729599"/>
                <a:gd name="connsiteY5" fmla="*/ 925543 h 974519"/>
                <a:gd name="connsiteX6" fmla="*/ 427173 w 729599"/>
                <a:gd name="connsiteY6" fmla="*/ 974519 h 974519"/>
                <a:gd name="connsiteX7" fmla="*/ 378198 w 729599"/>
                <a:gd name="connsiteY7" fmla="*/ 925543 h 974519"/>
                <a:gd name="connsiteX8" fmla="*/ 427173 w 729599"/>
                <a:gd name="connsiteY8" fmla="*/ 876568 h 974519"/>
                <a:gd name="connsiteX9" fmla="*/ 640305 w 729599"/>
                <a:gd name="connsiteY9" fmla="*/ 548695 h 974519"/>
                <a:gd name="connsiteX10" fmla="*/ 650382 w 729599"/>
                <a:gd name="connsiteY10" fmla="*/ 554484 h 974519"/>
                <a:gd name="connsiteX11" fmla="*/ 476722 w 729599"/>
                <a:gd name="connsiteY11" fmla="*/ 856782 h 974519"/>
                <a:gd name="connsiteX12" fmla="*/ 466646 w 729599"/>
                <a:gd name="connsiteY12" fmla="*/ 850993 h 974519"/>
                <a:gd name="connsiteX13" fmla="*/ 680624 w 729599"/>
                <a:gd name="connsiteY13" fmla="*/ 443706 h 974519"/>
                <a:gd name="connsiteX14" fmla="*/ 729599 w 729599"/>
                <a:gd name="connsiteY14" fmla="*/ 492681 h 974519"/>
                <a:gd name="connsiteX15" fmla="*/ 680624 w 729599"/>
                <a:gd name="connsiteY15" fmla="*/ 541656 h 974519"/>
                <a:gd name="connsiteX16" fmla="*/ 631649 w 729599"/>
                <a:gd name="connsiteY16" fmla="*/ 492681 h 974519"/>
                <a:gd name="connsiteX17" fmla="*/ 680624 w 729599"/>
                <a:gd name="connsiteY17" fmla="*/ 443706 h 974519"/>
                <a:gd name="connsiteX18" fmla="*/ 467492 w 729599"/>
                <a:gd name="connsiteY18" fmla="*/ 104989 h 974519"/>
                <a:gd name="connsiteX19" fmla="*/ 641151 w 729599"/>
                <a:gd name="connsiteY19" fmla="*/ 407288 h 974519"/>
                <a:gd name="connsiteX20" fmla="*/ 631075 w 729599"/>
                <a:gd name="connsiteY20" fmla="*/ 413076 h 974519"/>
                <a:gd name="connsiteX21" fmla="*/ 457415 w 729599"/>
                <a:gd name="connsiteY21" fmla="*/ 110778 h 974519"/>
                <a:gd name="connsiteX22" fmla="*/ 0 w 729599"/>
                <a:gd name="connsiteY22" fmla="*/ 47322 h 974519"/>
                <a:gd name="connsiteX23" fmla="*/ 348629 w 729599"/>
                <a:gd name="connsiteY23" fmla="*/ 47322 h 974519"/>
                <a:gd name="connsiteX24" fmla="*/ 348629 w 729599"/>
                <a:gd name="connsiteY24" fmla="*/ 58943 h 974519"/>
                <a:gd name="connsiteX25" fmla="*/ 0 w 729599"/>
                <a:gd name="connsiteY25" fmla="*/ 58943 h 974519"/>
                <a:gd name="connsiteX26" fmla="*/ 427173 w 729599"/>
                <a:gd name="connsiteY26" fmla="*/ 0 h 974519"/>
                <a:gd name="connsiteX27" fmla="*/ 476149 w 729599"/>
                <a:gd name="connsiteY27" fmla="*/ 48975 h 974519"/>
                <a:gd name="connsiteX28" fmla="*/ 427173 w 729599"/>
                <a:gd name="connsiteY28" fmla="*/ 97951 h 974519"/>
                <a:gd name="connsiteX29" fmla="*/ 378198 w 729599"/>
                <a:gd name="connsiteY29" fmla="*/ 48975 h 974519"/>
                <a:gd name="connsiteX30" fmla="*/ 427173 w 729599"/>
                <a:gd name="connsiteY30" fmla="*/ 0 h 97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29599" h="974519">
                  <a:moveTo>
                    <a:pt x="0" y="928831"/>
                  </a:moveTo>
                  <a:lnTo>
                    <a:pt x="348629" y="928831"/>
                  </a:lnTo>
                  <a:lnTo>
                    <a:pt x="348629" y="940452"/>
                  </a:lnTo>
                  <a:lnTo>
                    <a:pt x="0" y="940452"/>
                  </a:lnTo>
                  <a:close/>
                  <a:moveTo>
                    <a:pt x="427173" y="876568"/>
                  </a:moveTo>
                  <a:cubicBezTo>
                    <a:pt x="454222" y="876568"/>
                    <a:pt x="476149" y="898495"/>
                    <a:pt x="476149" y="925543"/>
                  </a:cubicBezTo>
                  <a:cubicBezTo>
                    <a:pt x="476149" y="952592"/>
                    <a:pt x="454222" y="974519"/>
                    <a:pt x="427173" y="974519"/>
                  </a:cubicBezTo>
                  <a:cubicBezTo>
                    <a:pt x="400125" y="974519"/>
                    <a:pt x="378198" y="952592"/>
                    <a:pt x="378198" y="925543"/>
                  </a:cubicBezTo>
                  <a:cubicBezTo>
                    <a:pt x="378198" y="898495"/>
                    <a:pt x="400125" y="876568"/>
                    <a:pt x="427173" y="876568"/>
                  </a:cubicBezTo>
                  <a:close/>
                  <a:moveTo>
                    <a:pt x="640305" y="548695"/>
                  </a:moveTo>
                  <a:lnTo>
                    <a:pt x="650382" y="554484"/>
                  </a:lnTo>
                  <a:lnTo>
                    <a:pt x="476722" y="856782"/>
                  </a:lnTo>
                  <a:lnTo>
                    <a:pt x="466646" y="850993"/>
                  </a:lnTo>
                  <a:close/>
                  <a:moveTo>
                    <a:pt x="680624" y="443706"/>
                  </a:moveTo>
                  <a:cubicBezTo>
                    <a:pt x="707672" y="443706"/>
                    <a:pt x="729599" y="465633"/>
                    <a:pt x="729599" y="492681"/>
                  </a:cubicBezTo>
                  <a:cubicBezTo>
                    <a:pt x="729599" y="519730"/>
                    <a:pt x="707672" y="541656"/>
                    <a:pt x="680624" y="541656"/>
                  </a:cubicBezTo>
                  <a:cubicBezTo>
                    <a:pt x="653576" y="541656"/>
                    <a:pt x="631649" y="519730"/>
                    <a:pt x="631649" y="492681"/>
                  </a:cubicBezTo>
                  <a:cubicBezTo>
                    <a:pt x="631649" y="465633"/>
                    <a:pt x="653576" y="443706"/>
                    <a:pt x="680624" y="443706"/>
                  </a:cubicBezTo>
                  <a:close/>
                  <a:moveTo>
                    <a:pt x="467492" y="104989"/>
                  </a:moveTo>
                  <a:lnTo>
                    <a:pt x="641151" y="407288"/>
                  </a:lnTo>
                  <a:lnTo>
                    <a:pt x="631075" y="413076"/>
                  </a:lnTo>
                  <a:lnTo>
                    <a:pt x="457415" y="110778"/>
                  </a:lnTo>
                  <a:close/>
                  <a:moveTo>
                    <a:pt x="0" y="47322"/>
                  </a:moveTo>
                  <a:lnTo>
                    <a:pt x="348629" y="47322"/>
                  </a:lnTo>
                  <a:lnTo>
                    <a:pt x="348629" y="58943"/>
                  </a:lnTo>
                  <a:lnTo>
                    <a:pt x="0" y="58943"/>
                  </a:lnTo>
                  <a:close/>
                  <a:moveTo>
                    <a:pt x="427173" y="0"/>
                  </a:moveTo>
                  <a:cubicBezTo>
                    <a:pt x="454222" y="0"/>
                    <a:pt x="476149" y="21927"/>
                    <a:pt x="476149" y="48975"/>
                  </a:cubicBezTo>
                  <a:cubicBezTo>
                    <a:pt x="476149" y="76024"/>
                    <a:pt x="454222" y="97951"/>
                    <a:pt x="427173" y="97951"/>
                  </a:cubicBezTo>
                  <a:cubicBezTo>
                    <a:pt x="400125" y="97951"/>
                    <a:pt x="378198" y="76024"/>
                    <a:pt x="378198" y="48975"/>
                  </a:cubicBezTo>
                  <a:cubicBezTo>
                    <a:pt x="378198" y="21927"/>
                    <a:pt x="400125" y="0"/>
                    <a:pt x="427173"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 name="Freeform: Shape 41">
              <a:extLst>
                <a:ext uri="{FF2B5EF4-FFF2-40B4-BE49-F238E27FC236}">
                  <a16:creationId xmlns:a16="http://schemas.microsoft.com/office/drawing/2014/main" id="{82873A50-D077-4B77-BF90-5857704C268C}"/>
                </a:ext>
              </a:extLst>
            </p:cNvPr>
            <p:cNvSpPr/>
            <p:nvPr userDrawn="1"/>
          </p:nvSpPr>
          <p:spPr>
            <a:xfrm>
              <a:off x="2592503" y="5384280"/>
              <a:ext cx="1109631" cy="974519"/>
            </a:xfrm>
            <a:custGeom>
              <a:avLst/>
              <a:gdLst>
                <a:gd name="connsiteX0" fmla="*/ 381699 w 1109631"/>
                <a:gd name="connsiteY0" fmla="*/ 926708 h 974519"/>
                <a:gd name="connsiteX1" fmla="*/ 729531 w 1109631"/>
                <a:gd name="connsiteY1" fmla="*/ 926708 h 974519"/>
                <a:gd name="connsiteX2" fmla="*/ 729531 w 1109631"/>
                <a:gd name="connsiteY2" fmla="*/ 938303 h 974519"/>
                <a:gd name="connsiteX3" fmla="*/ 381699 w 1109631"/>
                <a:gd name="connsiteY3" fmla="*/ 938303 h 974519"/>
                <a:gd name="connsiteX4" fmla="*/ 301170 w 1109631"/>
                <a:gd name="connsiteY4" fmla="*/ 876793 h 974519"/>
                <a:gd name="connsiteX5" fmla="*/ 350034 w 1109631"/>
                <a:gd name="connsiteY5" fmla="*/ 925656 h 974519"/>
                <a:gd name="connsiteX6" fmla="*/ 301170 w 1109631"/>
                <a:gd name="connsiteY6" fmla="*/ 974519 h 974519"/>
                <a:gd name="connsiteX7" fmla="*/ 252307 w 1109631"/>
                <a:gd name="connsiteY7" fmla="*/ 925656 h 974519"/>
                <a:gd name="connsiteX8" fmla="*/ 301170 w 1109631"/>
                <a:gd name="connsiteY8" fmla="*/ 876793 h 974519"/>
                <a:gd name="connsiteX9" fmla="*/ 807896 w 1109631"/>
                <a:gd name="connsiteY9" fmla="*/ 874565 h 974519"/>
                <a:gd name="connsiteX10" fmla="*/ 856760 w 1109631"/>
                <a:gd name="connsiteY10" fmla="*/ 923429 h 974519"/>
                <a:gd name="connsiteX11" fmla="*/ 807896 w 1109631"/>
                <a:gd name="connsiteY11" fmla="*/ 972292 h 974519"/>
                <a:gd name="connsiteX12" fmla="*/ 759033 w 1109631"/>
                <a:gd name="connsiteY12" fmla="*/ 923429 h 974519"/>
                <a:gd name="connsiteX13" fmla="*/ 807896 w 1109631"/>
                <a:gd name="connsiteY13" fmla="*/ 874565 h 974519"/>
                <a:gd name="connsiteX14" fmla="*/ 90060 w 1109631"/>
                <a:gd name="connsiteY14" fmla="*/ 549130 h 974519"/>
                <a:gd name="connsiteX15" fmla="*/ 262352 w 1109631"/>
                <a:gd name="connsiteY15" fmla="*/ 849049 h 974519"/>
                <a:gd name="connsiteX16" fmla="*/ 252299 w 1109631"/>
                <a:gd name="connsiteY16" fmla="*/ 854824 h 974519"/>
                <a:gd name="connsiteX17" fmla="*/ 83399 w 1109631"/>
                <a:gd name="connsiteY17" fmla="*/ 560811 h 974519"/>
                <a:gd name="connsiteX18" fmla="*/ 1020541 w 1109631"/>
                <a:gd name="connsiteY18" fmla="*/ 547441 h 974519"/>
                <a:gd name="connsiteX19" fmla="*/ 1030595 w 1109631"/>
                <a:gd name="connsiteY19" fmla="*/ 553217 h 974519"/>
                <a:gd name="connsiteX20" fmla="*/ 857332 w 1109631"/>
                <a:gd name="connsiteY20" fmla="*/ 854824 h 974519"/>
                <a:gd name="connsiteX21" fmla="*/ 847279 w 1109631"/>
                <a:gd name="connsiteY21" fmla="*/ 849049 h 974519"/>
                <a:gd name="connsiteX22" fmla="*/ 27308 w 1109631"/>
                <a:gd name="connsiteY22" fmla="*/ 448242 h 974519"/>
                <a:gd name="connsiteX23" fmla="*/ 1096 w 1109631"/>
                <a:gd name="connsiteY23" fmla="*/ 494202 h 974519"/>
                <a:gd name="connsiteX24" fmla="*/ 0 w 1109631"/>
                <a:gd name="connsiteY24" fmla="*/ 491555 h 974519"/>
                <a:gd name="connsiteX25" fmla="*/ 14312 w 1109631"/>
                <a:gd name="connsiteY25" fmla="*/ 457004 h 974519"/>
                <a:gd name="connsiteX26" fmla="*/ 1060768 w 1109631"/>
                <a:gd name="connsiteY26" fmla="*/ 442692 h 974519"/>
                <a:gd name="connsiteX27" fmla="*/ 1109631 w 1109631"/>
                <a:gd name="connsiteY27" fmla="*/ 491555 h 974519"/>
                <a:gd name="connsiteX28" fmla="*/ 1060768 w 1109631"/>
                <a:gd name="connsiteY28" fmla="*/ 540419 h 974519"/>
                <a:gd name="connsiteX29" fmla="*/ 1011905 w 1109631"/>
                <a:gd name="connsiteY29" fmla="*/ 491555 h 974519"/>
                <a:gd name="connsiteX30" fmla="*/ 1060768 w 1109631"/>
                <a:gd name="connsiteY30" fmla="*/ 442692 h 974519"/>
                <a:gd name="connsiteX31" fmla="*/ 848123 w 1109631"/>
                <a:gd name="connsiteY31" fmla="*/ 104749 h 974519"/>
                <a:gd name="connsiteX32" fmla="*/ 1021386 w 1109631"/>
                <a:gd name="connsiteY32" fmla="*/ 406357 h 974519"/>
                <a:gd name="connsiteX33" fmla="*/ 1011332 w 1109631"/>
                <a:gd name="connsiteY33" fmla="*/ 412132 h 974519"/>
                <a:gd name="connsiteX34" fmla="*/ 838069 w 1109631"/>
                <a:gd name="connsiteY34" fmla="*/ 110525 h 974519"/>
                <a:gd name="connsiteX35" fmla="*/ 381699 w 1109631"/>
                <a:gd name="connsiteY35" fmla="*/ 47214 h 974519"/>
                <a:gd name="connsiteX36" fmla="*/ 729531 w 1109631"/>
                <a:gd name="connsiteY36" fmla="*/ 47214 h 974519"/>
                <a:gd name="connsiteX37" fmla="*/ 729531 w 1109631"/>
                <a:gd name="connsiteY37" fmla="*/ 58809 h 974519"/>
                <a:gd name="connsiteX38" fmla="*/ 381699 w 1109631"/>
                <a:gd name="connsiteY38" fmla="*/ 58809 h 974519"/>
                <a:gd name="connsiteX39" fmla="*/ 273277 w 1109631"/>
                <a:gd name="connsiteY39" fmla="*/ 16944 h 974519"/>
                <a:gd name="connsiteX40" fmla="*/ 267357 w 1109631"/>
                <a:gd name="connsiteY40" fmla="*/ 27325 h 974519"/>
                <a:gd name="connsiteX41" fmla="*/ 271029 w 1109631"/>
                <a:gd name="connsiteY41" fmla="*/ 18460 h 974519"/>
                <a:gd name="connsiteX42" fmla="*/ 807896 w 1109631"/>
                <a:gd name="connsiteY42" fmla="*/ 0 h 974519"/>
                <a:gd name="connsiteX43" fmla="*/ 856760 w 1109631"/>
                <a:gd name="connsiteY43" fmla="*/ 48864 h 974519"/>
                <a:gd name="connsiteX44" fmla="*/ 807896 w 1109631"/>
                <a:gd name="connsiteY44" fmla="*/ 97727 h 974519"/>
                <a:gd name="connsiteX45" fmla="*/ 759033 w 1109631"/>
                <a:gd name="connsiteY45" fmla="*/ 48864 h 974519"/>
                <a:gd name="connsiteX46" fmla="*/ 807896 w 1109631"/>
                <a:gd name="connsiteY46" fmla="*/ 0 h 97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09631" h="974519">
                  <a:moveTo>
                    <a:pt x="381699" y="926708"/>
                  </a:moveTo>
                  <a:lnTo>
                    <a:pt x="729531" y="926708"/>
                  </a:lnTo>
                  <a:lnTo>
                    <a:pt x="729531" y="938303"/>
                  </a:lnTo>
                  <a:lnTo>
                    <a:pt x="381699" y="938303"/>
                  </a:lnTo>
                  <a:close/>
                  <a:moveTo>
                    <a:pt x="301170" y="876793"/>
                  </a:moveTo>
                  <a:cubicBezTo>
                    <a:pt x="328157" y="876793"/>
                    <a:pt x="350034" y="898669"/>
                    <a:pt x="350034" y="925656"/>
                  </a:cubicBezTo>
                  <a:cubicBezTo>
                    <a:pt x="350034" y="952643"/>
                    <a:pt x="328157" y="974519"/>
                    <a:pt x="301170" y="974519"/>
                  </a:cubicBezTo>
                  <a:cubicBezTo>
                    <a:pt x="274184" y="974519"/>
                    <a:pt x="252307" y="952643"/>
                    <a:pt x="252307" y="925656"/>
                  </a:cubicBezTo>
                  <a:cubicBezTo>
                    <a:pt x="252307" y="898669"/>
                    <a:pt x="274184" y="876793"/>
                    <a:pt x="301170" y="876793"/>
                  </a:cubicBezTo>
                  <a:close/>
                  <a:moveTo>
                    <a:pt x="807896" y="874565"/>
                  </a:moveTo>
                  <a:cubicBezTo>
                    <a:pt x="834883" y="874565"/>
                    <a:pt x="856760" y="896442"/>
                    <a:pt x="856760" y="923429"/>
                  </a:cubicBezTo>
                  <a:cubicBezTo>
                    <a:pt x="856760" y="950415"/>
                    <a:pt x="834883" y="972292"/>
                    <a:pt x="807896" y="972292"/>
                  </a:cubicBezTo>
                  <a:cubicBezTo>
                    <a:pt x="780910" y="972292"/>
                    <a:pt x="759033" y="950415"/>
                    <a:pt x="759033" y="923429"/>
                  </a:cubicBezTo>
                  <a:cubicBezTo>
                    <a:pt x="759033" y="896442"/>
                    <a:pt x="780910" y="874565"/>
                    <a:pt x="807896" y="874565"/>
                  </a:cubicBezTo>
                  <a:close/>
                  <a:moveTo>
                    <a:pt x="90060" y="549130"/>
                  </a:moveTo>
                  <a:lnTo>
                    <a:pt x="262352" y="849049"/>
                  </a:lnTo>
                  <a:lnTo>
                    <a:pt x="252299" y="854824"/>
                  </a:lnTo>
                  <a:lnTo>
                    <a:pt x="83399" y="560811"/>
                  </a:lnTo>
                  <a:close/>
                  <a:moveTo>
                    <a:pt x="1020541" y="547441"/>
                  </a:moveTo>
                  <a:lnTo>
                    <a:pt x="1030595" y="553217"/>
                  </a:lnTo>
                  <a:lnTo>
                    <a:pt x="857332" y="854824"/>
                  </a:lnTo>
                  <a:lnTo>
                    <a:pt x="847279" y="849049"/>
                  </a:lnTo>
                  <a:close/>
                  <a:moveTo>
                    <a:pt x="27308" y="448242"/>
                  </a:moveTo>
                  <a:lnTo>
                    <a:pt x="1096" y="494202"/>
                  </a:lnTo>
                  <a:lnTo>
                    <a:pt x="0" y="491555"/>
                  </a:lnTo>
                  <a:cubicBezTo>
                    <a:pt x="0" y="478062"/>
                    <a:pt x="5469" y="465846"/>
                    <a:pt x="14312" y="457004"/>
                  </a:cubicBezTo>
                  <a:close/>
                  <a:moveTo>
                    <a:pt x="1060768" y="442692"/>
                  </a:moveTo>
                  <a:cubicBezTo>
                    <a:pt x="1087754" y="442692"/>
                    <a:pt x="1109631" y="464569"/>
                    <a:pt x="1109631" y="491555"/>
                  </a:cubicBezTo>
                  <a:cubicBezTo>
                    <a:pt x="1109631" y="518542"/>
                    <a:pt x="1087754" y="540419"/>
                    <a:pt x="1060768" y="540419"/>
                  </a:cubicBezTo>
                  <a:cubicBezTo>
                    <a:pt x="1033781" y="540419"/>
                    <a:pt x="1011905" y="518542"/>
                    <a:pt x="1011905" y="491555"/>
                  </a:cubicBezTo>
                  <a:cubicBezTo>
                    <a:pt x="1011905" y="464569"/>
                    <a:pt x="1033781" y="442692"/>
                    <a:pt x="1060768" y="442692"/>
                  </a:cubicBezTo>
                  <a:close/>
                  <a:moveTo>
                    <a:pt x="848123" y="104749"/>
                  </a:moveTo>
                  <a:lnTo>
                    <a:pt x="1021386" y="406357"/>
                  </a:lnTo>
                  <a:lnTo>
                    <a:pt x="1011332" y="412132"/>
                  </a:lnTo>
                  <a:lnTo>
                    <a:pt x="838069" y="110525"/>
                  </a:lnTo>
                  <a:close/>
                  <a:moveTo>
                    <a:pt x="381699" y="47214"/>
                  </a:moveTo>
                  <a:lnTo>
                    <a:pt x="729531" y="47214"/>
                  </a:lnTo>
                  <a:lnTo>
                    <a:pt x="729531" y="58809"/>
                  </a:lnTo>
                  <a:lnTo>
                    <a:pt x="381699" y="58809"/>
                  </a:lnTo>
                  <a:close/>
                  <a:moveTo>
                    <a:pt x="273277" y="16944"/>
                  </a:moveTo>
                  <a:lnTo>
                    <a:pt x="267357" y="27325"/>
                  </a:lnTo>
                  <a:lnTo>
                    <a:pt x="271029" y="18460"/>
                  </a:lnTo>
                  <a:close/>
                  <a:moveTo>
                    <a:pt x="807896" y="0"/>
                  </a:moveTo>
                  <a:cubicBezTo>
                    <a:pt x="834883" y="0"/>
                    <a:pt x="856760" y="21877"/>
                    <a:pt x="856760" y="48864"/>
                  </a:cubicBezTo>
                  <a:cubicBezTo>
                    <a:pt x="856760" y="75850"/>
                    <a:pt x="834883" y="97727"/>
                    <a:pt x="807896" y="97727"/>
                  </a:cubicBezTo>
                  <a:cubicBezTo>
                    <a:pt x="780910" y="97727"/>
                    <a:pt x="759033" y="75850"/>
                    <a:pt x="759033" y="48864"/>
                  </a:cubicBezTo>
                  <a:cubicBezTo>
                    <a:pt x="759033" y="21877"/>
                    <a:pt x="780910" y="0"/>
                    <a:pt x="807896"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53" name="Freeform: Shape 52">
            <a:extLst>
              <a:ext uri="{FF2B5EF4-FFF2-40B4-BE49-F238E27FC236}">
                <a16:creationId xmlns:a16="http://schemas.microsoft.com/office/drawing/2014/main" id="{FDFF6F91-99D5-48AC-8EAB-55FC1EC56829}"/>
              </a:ext>
            </a:extLst>
          </p:cNvPr>
          <p:cNvSpPr/>
          <p:nvPr userDrawn="1"/>
        </p:nvSpPr>
        <p:spPr>
          <a:xfrm>
            <a:off x="2421028" y="3826293"/>
            <a:ext cx="3399414" cy="2724028"/>
          </a:xfrm>
          <a:custGeom>
            <a:avLst/>
            <a:gdLst>
              <a:gd name="connsiteX0" fmla="*/ 2671482 w 3399414"/>
              <a:gd name="connsiteY0" fmla="*/ 2676217 h 2724028"/>
              <a:gd name="connsiteX1" fmla="*/ 3019314 w 3399414"/>
              <a:gd name="connsiteY1" fmla="*/ 2676217 h 2724028"/>
              <a:gd name="connsiteX2" fmla="*/ 3019314 w 3399414"/>
              <a:gd name="connsiteY2" fmla="*/ 2687812 h 2724028"/>
              <a:gd name="connsiteX3" fmla="*/ 2671482 w 3399414"/>
              <a:gd name="connsiteY3" fmla="*/ 2687812 h 2724028"/>
              <a:gd name="connsiteX4" fmla="*/ 2590953 w 3399414"/>
              <a:gd name="connsiteY4" fmla="*/ 2626302 h 2724028"/>
              <a:gd name="connsiteX5" fmla="*/ 2639817 w 3399414"/>
              <a:gd name="connsiteY5" fmla="*/ 2675165 h 2724028"/>
              <a:gd name="connsiteX6" fmla="*/ 2590953 w 3399414"/>
              <a:gd name="connsiteY6" fmla="*/ 2724028 h 2724028"/>
              <a:gd name="connsiteX7" fmla="*/ 2542090 w 3399414"/>
              <a:gd name="connsiteY7" fmla="*/ 2675165 h 2724028"/>
              <a:gd name="connsiteX8" fmla="*/ 2590953 w 3399414"/>
              <a:gd name="connsiteY8" fmla="*/ 2626302 h 2724028"/>
              <a:gd name="connsiteX9" fmla="*/ 3097679 w 3399414"/>
              <a:gd name="connsiteY9" fmla="*/ 2624074 h 2724028"/>
              <a:gd name="connsiteX10" fmla="*/ 3146543 w 3399414"/>
              <a:gd name="connsiteY10" fmla="*/ 2672938 h 2724028"/>
              <a:gd name="connsiteX11" fmla="*/ 3097679 w 3399414"/>
              <a:gd name="connsiteY11" fmla="*/ 2721801 h 2724028"/>
              <a:gd name="connsiteX12" fmla="*/ 3048816 w 3399414"/>
              <a:gd name="connsiteY12" fmla="*/ 2672938 h 2724028"/>
              <a:gd name="connsiteX13" fmla="*/ 3097679 w 3399414"/>
              <a:gd name="connsiteY13" fmla="*/ 2624074 h 2724028"/>
              <a:gd name="connsiteX14" fmla="*/ 2379843 w 3399414"/>
              <a:gd name="connsiteY14" fmla="*/ 2298639 h 2724028"/>
              <a:gd name="connsiteX15" fmla="*/ 2552135 w 3399414"/>
              <a:gd name="connsiteY15" fmla="*/ 2598558 h 2724028"/>
              <a:gd name="connsiteX16" fmla="*/ 2542082 w 3399414"/>
              <a:gd name="connsiteY16" fmla="*/ 2604333 h 2724028"/>
              <a:gd name="connsiteX17" fmla="*/ 2373182 w 3399414"/>
              <a:gd name="connsiteY17" fmla="*/ 2310320 h 2724028"/>
              <a:gd name="connsiteX18" fmla="*/ 3310324 w 3399414"/>
              <a:gd name="connsiteY18" fmla="*/ 2296950 h 2724028"/>
              <a:gd name="connsiteX19" fmla="*/ 3320378 w 3399414"/>
              <a:gd name="connsiteY19" fmla="*/ 2302726 h 2724028"/>
              <a:gd name="connsiteX20" fmla="*/ 3147115 w 3399414"/>
              <a:gd name="connsiteY20" fmla="*/ 2604333 h 2724028"/>
              <a:gd name="connsiteX21" fmla="*/ 3137062 w 3399414"/>
              <a:gd name="connsiteY21" fmla="*/ 2598558 h 2724028"/>
              <a:gd name="connsiteX22" fmla="*/ 1909337 w 3399414"/>
              <a:gd name="connsiteY22" fmla="*/ 2246756 h 2724028"/>
              <a:gd name="connsiteX23" fmla="*/ 2258764 w 3399414"/>
              <a:gd name="connsiteY23" fmla="*/ 2246756 h 2724028"/>
              <a:gd name="connsiteX24" fmla="*/ 2258764 w 3399414"/>
              <a:gd name="connsiteY24" fmla="*/ 2258404 h 2724028"/>
              <a:gd name="connsiteX25" fmla="*/ 1909337 w 3399414"/>
              <a:gd name="connsiteY25" fmla="*/ 2258404 h 2724028"/>
              <a:gd name="connsiteX26" fmla="*/ 383449 w 3399414"/>
              <a:gd name="connsiteY26" fmla="*/ 2246756 h 2724028"/>
              <a:gd name="connsiteX27" fmla="*/ 732876 w 3399414"/>
              <a:gd name="connsiteY27" fmla="*/ 2246756 h 2724028"/>
              <a:gd name="connsiteX28" fmla="*/ 732876 w 3399414"/>
              <a:gd name="connsiteY28" fmla="*/ 2258404 h 2724028"/>
              <a:gd name="connsiteX29" fmla="*/ 383449 w 3399414"/>
              <a:gd name="connsiteY29" fmla="*/ 2258404 h 2724028"/>
              <a:gd name="connsiteX30" fmla="*/ 1828439 w 3399414"/>
              <a:gd name="connsiteY30" fmla="*/ 2196612 h 2724028"/>
              <a:gd name="connsiteX31" fmla="*/ 1877526 w 3399414"/>
              <a:gd name="connsiteY31" fmla="*/ 2245699 h 2724028"/>
              <a:gd name="connsiteX32" fmla="*/ 1828439 w 3399414"/>
              <a:gd name="connsiteY32" fmla="*/ 2294786 h 2724028"/>
              <a:gd name="connsiteX33" fmla="*/ 1779352 w 3399414"/>
              <a:gd name="connsiteY33" fmla="*/ 2245699 h 2724028"/>
              <a:gd name="connsiteX34" fmla="*/ 1828439 w 3399414"/>
              <a:gd name="connsiteY34" fmla="*/ 2196612 h 2724028"/>
              <a:gd name="connsiteX35" fmla="*/ 302551 w 3399414"/>
              <a:gd name="connsiteY35" fmla="*/ 2196612 h 2724028"/>
              <a:gd name="connsiteX36" fmla="*/ 351638 w 3399414"/>
              <a:gd name="connsiteY36" fmla="*/ 2245699 h 2724028"/>
              <a:gd name="connsiteX37" fmla="*/ 302551 w 3399414"/>
              <a:gd name="connsiteY37" fmla="*/ 2294786 h 2724028"/>
              <a:gd name="connsiteX38" fmla="*/ 253464 w 3399414"/>
              <a:gd name="connsiteY38" fmla="*/ 2245699 h 2724028"/>
              <a:gd name="connsiteX39" fmla="*/ 302551 w 3399414"/>
              <a:gd name="connsiteY39" fmla="*/ 2196612 h 2724028"/>
              <a:gd name="connsiteX40" fmla="*/ 2337488 w 3399414"/>
              <a:gd name="connsiteY40" fmla="*/ 2194374 h 2724028"/>
              <a:gd name="connsiteX41" fmla="*/ 2386575 w 3399414"/>
              <a:gd name="connsiteY41" fmla="*/ 2243461 h 2724028"/>
              <a:gd name="connsiteX42" fmla="*/ 2337488 w 3399414"/>
              <a:gd name="connsiteY42" fmla="*/ 2292549 h 2724028"/>
              <a:gd name="connsiteX43" fmla="*/ 2288401 w 3399414"/>
              <a:gd name="connsiteY43" fmla="*/ 2243461 h 2724028"/>
              <a:gd name="connsiteX44" fmla="*/ 2302779 w 3399414"/>
              <a:gd name="connsiteY44" fmla="*/ 2208751 h 2724028"/>
              <a:gd name="connsiteX45" fmla="*/ 2303319 w 3399414"/>
              <a:gd name="connsiteY45" fmla="*/ 2208387 h 2724028"/>
              <a:gd name="connsiteX46" fmla="*/ 2304095 w 3399414"/>
              <a:gd name="connsiteY46" fmla="*/ 2206513 h 2724028"/>
              <a:gd name="connsiteX47" fmla="*/ 2317091 w 3399414"/>
              <a:gd name="connsiteY47" fmla="*/ 2197751 h 2724028"/>
              <a:gd name="connsiteX48" fmla="*/ 2315840 w 3399414"/>
              <a:gd name="connsiteY48" fmla="*/ 2199945 h 2724028"/>
              <a:gd name="connsiteX49" fmla="*/ 2318381 w 3399414"/>
              <a:gd name="connsiteY49" fmla="*/ 2198232 h 2724028"/>
              <a:gd name="connsiteX50" fmla="*/ 2337488 w 3399414"/>
              <a:gd name="connsiteY50" fmla="*/ 2194374 h 2724028"/>
              <a:gd name="connsiteX51" fmla="*/ 811600 w 3399414"/>
              <a:gd name="connsiteY51" fmla="*/ 2194374 h 2724028"/>
              <a:gd name="connsiteX52" fmla="*/ 860687 w 3399414"/>
              <a:gd name="connsiteY52" fmla="*/ 2243461 h 2724028"/>
              <a:gd name="connsiteX53" fmla="*/ 811600 w 3399414"/>
              <a:gd name="connsiteY53" fmla="*/ 2292549 h 2724028"/>
              <a:gd name="connsiteX54" fmla="*/ 762513 w 3399414"/>
              <a:gd name="connsiteY54" fmla="*/ 2243461 h 2724028"/>
              <a:gd name="connsiteX55" fmla="*/ 811600 w 3399414"/>
              <a:gd name="connsiteY55" fmla="*/ 2194374 h 2724028"/>
              <a:gd name="connsiteX56" fmla="*/ 3350551 w 3399414"/>
              <a:gd name="connsiteY56" fmla="*/ 2192201 h 2724028"/>
              <a:gd name="connsiteX57" fmla="*/ 3399414 w 3399414"/>
              <a:gd name="connsiteY57" fmla="*/ 2241064 h 2724028"/>
              <a:gd name="connsiteX58" fmla="*/ 3350551 w 3399414"/>
              <a:gd name="connsiteY58" fmla="*/ 2289928 h 2724028"/>
              <a:gd name="connsiteX59" fmla="*/ 3301688 w 3399414"/>
              <a:gd name="connsiteY59" fmla="*/ 2241064 h 2724028"/>
              <a:gd name="connsiteX60" fmla="*/ 3350551 w 3399414"/>
              <a:gd name="connsiteY60" fmla="*/ 2192201 h 2724028"/>
              <a:gd name="connsiteX61" fmla="*/ 2551108 w 3399414"/>
              <a:gd name="connsiteY61" fmla="*/ 1865750 h 2724028"/>
              <a:gd name="connsiteX62" fmla="*/ 2561208 w 3399414"/>
              <a:gd name="connsiteY62" fmla="*/ 1871552 h 2724028"/>
              <a:gd name="connsiteX63" fmla="*/ 2387151 w 3399414"/>
              <a:gd name="connsiteY63" fmla="*/ 2174542 h 2724028"/>
              <a:gd name="connsiteX64" fmla="*/ 2377051 w 3399414"/>
              <a:gd name="connsiteY64" fmla="*/ 2168741 h 2724028"/>
              <a:gd name="connsiteX65" fmla="*/ 1615386 w 3399414"/>
              <a:gd name="connsiteY65" fmla="*/ 1865750 h 2724028"/>
              <a:gd name="connsiteX66" fmla="*/ 1789443 w 3399414"/>
              <a:gd name="connsiteY66" fmla="*/ 2168741 h 2724028"/>
              <a:gd name="connsiteX67" fmla="*/ 1779343 w 3399414"/>
              <a:gd name="connsiteY67" fmla="*/ 2174542 h 2724028"/>
              <a:gd name="connsiteX68" fmla="*/ 1605814 w 3399414"/>
              <a:gd name="connsiteY68" fmla="*/ 1872470 h 2724028"/>
              <a:gd name="connsiteX69" fmla="*/ 1606837 w 3399414"/>
              <a:gd name="connsiteY69" fmla="*/ 1870661 h 2724028"/>
              <a:gd name="connsiteX70" fmla="*/ 1025220 w 3399414"/>
              <a:gd name="connsiteY70" fmla="*/ 1865750 h 2724028"/>
              <a:gd name="connsiteX71" fmla="*/ 1035320 w 3399414"/>
              <a:gd name="connsiteY71" fmla="*/ 1871552 h 2724028"/>
              <a:gd name="connsiteX72" fmla="*/ 861263 w 3399414"/>
              <a:gd name="connsiteY72" fmla="*/ 2174542 h 2724028"/>
              <a:gd name="connsiteX73" fmla="*/ 851163 w 3399414"/>
              <a:gd name="connsiteY73" fmla="*/ 2168741 h 2724028"/>
              <a:gd name="connsiteX74" fmla="*/ 89498 w 3399414"/>
              <a:gd name="connsiteY74" fmla="*/ 1865750 h 2724028"/>
              <a:gd name="connsiteX75" fmla="*/ 263555 w 3399414"/>
              <a:gd name="connsiteY75" fmla="*/ 2168741 h 2724028"/>
              <a:gd name="connsiteX76" fmla="*/ 253455 w 3399414"/>
              <a:gd name="connsiteY76" fmla="*/ 2174542 h 2724028"/>
              <a:gd name="connsiteX77" fmla="*/ 79399 w 3399414"/>
              <a:gd name="connsiteY77" fmla="*/ 1871552 h 2724028"/>
              <a:gd name="connsiteX78" fmla="*/ 3137906 w 3399414"/>
              <a:gd name="connsiteY78" fmla="*/ 1854258 h 2724028"/>
              <a:gd name="connsiteX79" fmla="*/ 3311169 w 3399414"/>
              <a:gd name="connsiteY79" fmla="*/ 2155866 h 2724028"/>
              <a:gd name="connsiteX80" fmla="*/ 3301115 w 3399414"/>
              <a:gd name="connsiteY80" fmla="*/ 2161641 h 2724028"/>
              <a:gd name="connsiteX81" fmla="*/ 3127852 w 3399414"/>
              <a:gd name="connsiteY81" fmla="*/ 1860034 h 2724028"/>
              <a:gd name="connsiteX82" fmla="*/ 1146393 w 3399414"/>
              <a:gd name="connsiteY82" fmla="*/ 1812044 h 2724028"/>
              <a:gd name="connsiteX83" fmla="*/ 1495820 w 3399414"/>
              <a:gd name="connsiteY83" fmla="*/ 1812044 h 2724028"/>
              <a:gd name="connsiteX84" fmla="*/ 1495820 w 3399414"/>
              <a:gd name="connsiteY84" fmla="*/ 1823692 h 2724028"/>
              <a:gd name="connsiteX85" fmla="*/ 1146393 w 3399414"/>
              <a:gd name="connsiteY85" fmla="*/ 1823692 h 2724028"/>
              <a:gd name="connsiteX86" fmla="*/ 2671482 w 3399414"/>
              <a:gd name="connsiteY86" fmla="*/ 1796723 h 2724028"/>
              <a:gd name="connsiteX87" fmla="*/ 3019314 w 3399414"/>
              <a:gd name="connsiteY87" fmla="*/ 1796723 h 2724028"/>
              <a:gd name="connsiteX88" fmla="*/ 3019314 w 3399414"/>
              <a:gd name="connsiteY88" fmla="*/ 1808318 h 2724028"/>
              <a:gd name="connsiteX89" fmla="*/ 3018444 w 3399414"/>
              <a:gd name="connsiteY89" fmla="*/ 1808318 h 2724028"/>
              <a:gd name="connsiteX90" fmla="*/ 3018444 w 3399414"/>
              <a:gd name="connsiteY90" fmla="*/ 1817943 h 2724028"/>
              <a:gd name="connsiteX91" fmla="*/ 2669815 w 3399414"/>
              <a:gd name="connsiteY91" fmla="*/ 1817943 h 2724028"/>
              <a:gd name="connsiteX92" fmla="*/ 2669815 w 3399414"/>
              <a:gd name="connsiteY92" fmla="*/ 1806322 h 2724028"/>
              <a:gd name="connsiteX93" fmla="*/ 2671482 w 3399414"/>
              <a:gd name="connsiteY93" fmla="*/ 1806322 h 2724028"/>
              <a:gd name="connsiteX94" fmla="*/ 2591519 w 3399414"/>
              <a:gd name="connsiteY94" fmla="*/ 1760521 h 2724028"/>
              <a:gd name="connsiteX95" fmla="*/ 2640606 w 3399414"/>
              <a:gd name="connsiteY95" fmla="*/ 1809608 h 2724028"/>
              <a:gd name="connsiteX96" fmla="*/ 2591519 w 3399414"/>
              <a:gd name="connsiteY96" fmla="*/ 1858695 h 2724028"/>
              <a:gd name="connsiteX97" fmla="*/ 2542431 w 3399414"/>
              <a:gd name="connsiteY97" fmla="*/ 1809608 h 2724028"/>
              <a:gd name="connsiteX98" fmla="*/ 2556809 w 3399414"/>
              <a:gd name="connsiteY98" fmla="*/ 1774898 h 2724028"/>
              <a:gd name="connsiteX99" fmla="*/ 2558381 w 3399414"/>
              <a:gd name="connsiteY99" fmla="*/ 1773838 h 2724028"/>
              <a:gd name="connsiteX100" fmla="*/ 2560812 w 3399414"/>
              <a:gd name="connsiteY100" fmla="*/ 1767969 h 2724028"/>
              <a:gd name="connsiteX101" fmla="*/ 2563060 w 3399414"/>
              <a:gd name="connsiteY101" fmla="*/ 1766453 h 2724028"/>
              <a:gd name="connsiteX102" fmla="*/ 2559141 w 3399414"/>
              <a:gd name="connsiteY102" fmla="*/ 1773326 h 2724028"/>
              <a:gd name="connsiteX103" fmla="*/ 2572412 w 3399414"/>
              <a:gd name="connsiteY103" fmla="*/ 1764379 h 2724028"/>
              <a:gd name="connsiteX104" fmla="*/ 2591519 w 3399414"/>
              <a:gd name="connsiteY104" fmla="*/ 1760521 h 2724028"/>
              <a:gd name="connsiteX105" fmla="*/ 1065631 w 3399414"/>
              <a:gd name="connsiteY105" fmla="*/ 1760521 h 2724028"/>
              <a:gd name="connsiteX106" fmla="*/ 1114718 w 3399414"/>
              <a:gd name="connsiteY106" fmla="*/ 1809608 h 2724028"/>
              <a:gd name="connsiteX107" fmla="*/ 1065631 w 3399414"/>
              <a:gd name="connsiteY107" fmla="*/ 1858695 h 2724028"/>
              <a:gd name="connsiteX108" fmla="*/ 1016544 w 3399414"/>
              <a:gd name="connsiteY108" fmla="*/ 1809608 h 2724028"/>
              <a:gd name="connsiteX109" fmla="*/ 1065631 w 3399414"/>
              <a:gd name="connsiteY109" fmla="*/ 1760521 h 2724028"/>
              <a:gd name="connsiteX110" fmla="*/ 49087 w 3399414"/>
              <a:gd name="connsiteY110" fmla="*/ 1760521 h 2724028"/>
              <a:gd name="connsiteX111" fmla="*/ 98175 w 3399414"/>
              <a:gd name="connsiteY111" fmla="*/ 1809608 h 2724028"/>
              <a:gd name="connsiteX112" fmla="*/ 49087 w 3399414"/>
              <a:gd name="connsiteY112" fmla="*/ 1858695 h 2724028"/>
              <a:gd name="connsiteX113" fmla="*/ 0 w 3399414"/>
              <a:gd name="connsiteY113" fmla="*/ 1809608 h 2724028"/>
              <a:gd name="connsiteX114" fmla="*/ 49087 w 3399414"/>
              <a:gd name="connsiteY114" fmla="*/ 1760521 h 2724028"/>
              <a:gd name="connsiteX115" fmla="*/ 1574544 w 3399414"/>
              <a:gd name="connsiteY115" fmla="*/ 1759662 h 2724028"/>
              <a:gd name="connsiteX116" fmla="*/ 1623631 w 3399414"/>
              <a:gd name="connsiteY116" fmla="*/ 1808749 h 2724028"/>
              <a:gd name="connsiteX117" fmla="*/ 1574544 w 3399414"/>
              <a:gd name="connsiteY117" fmla="*/ 1857837 h 2724028"/>
              <a:gd name="connsiteX118" fmla="*/ 1525457 w 3399414"/>
              <a:gd name="connsiteY118" fmla="*/ 1808749 h 2724028"/>
              <a:gd name="connsiteX119" fmla="*/ 1574544 w 3399414"/>
              <a:gd name="connsiteY119" fmla="*/ 1759662 h 2724028"/>
              <a:gd name="connsiteX120" fmla="*/ 3097679 w 3399414"/>
              <a:gd name="connsiteY120" fmla="*/ 1749509 h 2724028"/>
              <a:gd name="connsiteX121" fmla="*/ 3146543 w 3399414"/>
              <a:gd name="connsiteY121" fmla="*/ 1798373 h 2724028"/>
              <a:gd name="connsiteX122" fmla="*/ 3145288 w 3399414"/>
              <a:gd name="connsiteY122" fmla="*/ 1801403 h 2724028"/>
              <a:gd name="connsiteX123" fmla="*/ 3145964 w 3399414"/>
              <a:gd name="connsiteY123" fmla="*/ 1803034 h 2724028"/>
              <a:gd name="connsiteX124" fmla="*/ 3096988 w 3399414"/>
              <a:gd name="connsiteY124" fmla="*/ 1852010 h 2724028"/>
              <a:gd name="connsiteX125" fmla="*/ 3048013 w 3399414"/>
              <a:gd name="connsiteY125" fmla="*/ 1803034 h 2724028"/>
              <a:gd name="connsiteX126" fmla="*/ 3049380 w 3399414"/>
              <a:gd name="connsiteY126" fmla="*/ 1799734 h 2724028"/>
              <a:gd name="connsiteX127" fmla="*/ 3048816 w 3399414"/>
              <a:gd name="connsiteY127" fmla="*/ 1798373 h 2724028"/>
              <a:gd name="connsiteX128" fmla="*/ 3097679 w 3399414"/>
              <a:gd name="connsiteY128" fmla="*/ 1749509 h 2724028"/>
              <a:gd name="connsiteX129" fmla="*/ 1788164 w 3399414"/>
              <a:gd name="connsiteY129" fmla="*/ 1431038 h 2724028"/>
              <a:gd name="connsiteX130" fmla="*/ 1798264 w 3399414"/>
              <a:gd name="connsiteY130" fmla="*/ 1436840 h 2724028"/>
              <a:gd name="connsiteX131" fmla="*/ 1624207 w 3399414"/>
              <a:gd name="connsiteY131" fmla="*/ 1739830 h 2724028"/>
              <a:gd name="connsiteX132" fmla="*/ 1614107 w 3399414"/>
              <a:gd name="connsiteY132" fmla="*/ 1734029 h 2724028"/>
              <a:gd name="connsiteX133" fmla="*/ 3310120 w 3399414"/>
              <a:gd name="connsiteY133" fmla="*/ 1426186 h 2724028"/>
              <a:gd name="connsiteX134" fmla="*/ 3320197 w 3399414"/>
              <a:gd name="connsiteY134" fmla="*/ 1431975 h 2724028"/>
              <a:gd name="connsiteX135" fmla="*/ 3146537 w 3399414"/>
              <a:gd name="connsiteY135" fmla="*/ 1734273 h 2724028"/>
              <a:gd name="connsiteX136" fmla="*/ 3136461 w 3399414"/>
              <a:gd name="connsiteY136" fmla="*/ 1728484 h 2724028"/>
              <a:gd name="connsiteX137" fmla="*/ 266571 w 3399414"/>
              <a:gd name="connsiteY137" fmla="*/ 1425196 h 2724028"/>
              <a:gd name="connsiteX138" fmla="*/ 276670 w 3399414"/>
              <a:gd name="connsiteY138" fmla="*/ 1430997 h 2724028"/>
              <a:gd name="connsiteX139" fmla="*/ 102613 w 3399414"/>
              <a:gd name="connsiteY139" fmla="*/ 1733988 h 2724028"/>
              <a:gd name="connsiteX140" fmla="*/ 92514 w 3399414"/>
              <a:gd name="connsiteY140" fmla="*/ 1728186 h 2724028"/>
              <a:gd name="connsiteX141" fmla="*/ 2377899 w 3399414"/>
              <a:gd name="connsiteY141" fmla="*/ 1421029 h 2724028"/>
              <a:gd name="connsiteX142" fmla="*/ 2551956 w 3399414"/>
              <a:gd name="connsiteY142" fmla="*/ 1724019 h 2724028"/>
              <a:gd name="connsiteX143" fmla="*/ 2541856 w 3399414"/>
              <a:gd name="connsiteY143" fmla="*/ 1729821 h 2724028"/>
              <a:gd name="connsiteX144" fmla="*/ 2367799 w 3399414"/>
              <a:gd name="connsiteY144" fmla="*/ 1426831 h 2724028"/>
              <a:gd name="connsiteX145" fmla="*/ 852011 w 3399414"/>
              <a:gd name="connsiteY145" fmla="*/ 1421029 h 2724028"/>
              <a:gd name="connsiteX146" fmla="*/ 1026068 w 3399414"/>
              <a:gd name="connsiteY146" fmla="*/ 1724019 h 2724028"/>
              <a:gd name="connsiteX147" fmla="*/ 1015968 w 3399414"/>
              <a:gd name="connsiteY147" fmla="*/ 1729821 h 2724028"/>
              <a:gd name="connsiteX148" fmla="*/ 841911 w 3399414"/>
              <a:gd name="connsiteY148" fmla="*/ 1426831 h 2724028"/>
              <a:gd name="connsiteX149" fmla="*/ 1909337 w 3399414"/>
              <a:gd name="connsiteY149" fmla="*/ 1363230 h 2724028"/>
              <a:gd name="connsiteX150" fmla="*/ 2258764 w 3399414"/>
              <a:gd name="connsiteY150" fmla="*/ 1363230 h 2724028"/>
              <a:gd name="connsiteX151" fmla="*/ 2258764 w 3399414"/>
              <a:gd name="connsiteY151" fmla="*/ 1374877 h 2724028"/>
              <a:gd name="connsiteX152" fmla="*/ 1909337 w 3399414"/>
              <a:gd name="connsiteY152" fmla="*/ 1374877 h 2724028"/>
              <a:gd name="connsiteX153" fmla="*/ 383449 w 3399414"/>
              <a:gd name="connsiteY153" fmla="*/ 1363230 h 2724028"/>
              <a:gd name="connsiteX154" fmla="*/ 732876 w 3399414"/>
              <a:gd name="connsiteY154" fmla="*/ 1363230 h 2724028"/>
              <a:gd name="connsiteX155" fmla="*/ 732876 w 3399414"/>
              <a:gd name="connsiteY155" fmla="*/ 1374877 h 2724028"/>
              <a:gd name="connsiteX156" fmla="*/ 383449 w 3399414"/>
              <a:gd name="connsiteY156" fmla="*/ 1374877 h 2724028"/>
              <a:gd name="connsiteX157" fmla="*/ 1828575 w 3399414"/>
              <a:gd name="connsiteY157" fmla="*/ 1325809 h 2724028"/>
              <a:gd name="connsiteX158" fmla="*/ 1877662 w 3399414"/>
              <a:gd name="connsiteY158" fmla="*/ 1374896 h 2724028"/>
              <a:gd name="connsiteX159" fmla="*/ 1828575 w 3399414"/>
              <a:gd name="connsiteY159" fmla="*/ 1423983 h 2724028"/>
              <a:gd name="connsiteX160" fmla="*/ 1779487 w 3399414"/>
              <a:gd name="connsiteY160" fmla="*/ 1374896 h 2724028"/>
              <a:gd name="connsiteX161" fmla="*/ 1828575 w 3399414"/>
              <a:gd name="connsiteY161" fmla="*/ 1325809 h 2724028"/>
              <a:gd name="connsiteX162" fmla="*/ 3350439 w 3399414"/>
              <a:gd name="connsiteY162" fmla="*/ 1321197 h 2724028"/>
              <a:gd name="connsiteX163" fmla="*/ 3399414 w 3399414"/>
              <a:gd name="connsiteY163" fmla="*/ 1370172 h 2724028"/>
              <a:gd name="connsiteX164" fmla="*/ 3350439 w 3399414"/>
              <a:gd name="connsiteY164" fmla="*/ 1419147 h 2724028"/>
              <a:gd name="connsiteX165" fmla="*/ 3301464 w 3399414"/>
              <a:gd name="connsiteY165" fmla="*/ 1370172 h 2724028"/>
              <a:gd name="connsiteX166" fmla="*/ 3350439 w 3399414"/>
              <a:gd name="connsiteY166" fmla="*/ 1321197 h 2724028"/>
              <a:gd name="connsiteX167" fmla="*/ 306982 w 3399414"/>
              <a:gd name="connsiteY167" fmla="*/ 1319966 h 2724028"/>
              <a:gd name="connsiteX168" fmla="*/ 356069 w 3399414"/>
              <a:gd name="connsiteY168" fmla="*/ 1369053 h 2724028"/>
              <a:gd name="connsiteX169" fmla="*/ 306982 w 3399414"/>
              <a:gd name="connsiteY169" fmla="*/ 1418141 h 2724028"/>
              <a:gd name="connsiteX170" fmla="*/ 257894 w 3399414"/>
              <a:gd name="connsiteY170" fmla="*/ 1369053 h 2724028"/>
              <a:gd name="connsiteX171" fmla="*/ 306982 w 3399414"/>
              <a:gd name="connsiteY171" fmla="*/ 1319966 h 2724028"/>
              <a:gd name="connsiteX172" fmla="*/ 2337488 w 3399414"/>
              <a:gd name="connsiteY172" fmla="*/ 1315799 h 2724028"/>
              <a:gd name="connsiteX173" fmla="*/ 2386575 w 3399414"/>
              <a:gd name="connsiteY173" fmla="*/ 1364887 h 2724028"/>
              <a:gd name="connsiteX174" fmla="*/ 2337488 w 3399414"/>
              <a:gd name="connsiteY174" fmla="*/ 1413974 h 2724028"/>
              <a:gd name="connsiteX175" fmla="*/ 2288401 w 3399414"/>
              <a:gd name="connsiteY175" fmla="*/ 1364887 h 2724028"/>
              <a:gd name="connsiteX176" fmla="*/ 2337488 w 3399414"/>
              <a:gd name="connsiteY176" fmla="*/ 1315799 h 2724028"/>
              <a:gd name="connsiteX177" fmla="*/ 811600 w 3399414"/>
              <a:gd name="connsiteY177" fmla="*/ 1315799 h 2724028"/>
              <a:gd name="connsiteX178" fmla="*/ 860687 w 3399414"/>
              <a:gd name="connsiteY178" fmla="*/ 1364887 h 2724028"/>
              <a:gd name="connsiteX179" fmla="*/ 811600 w 3399414"/>
              <a:gd name="connsiteY179" fmla="*/ 1413974 h 2724028"/>
              <a:gd name="connsiteX180" fmla="*/ 762513 w 3399414"/>
              <a:gd name="connsiteY180" fmla="*/ 1364887 h 2724028"/>
              <a:gd name="connsiteX181" fmla="*/ 811600 w 3399414"/>
              <a:gd name="connsiteY181" fmla="*/ 1315799 h 2724028"/>
              <a:gd name="connsiteX182" fmla="*/ 1029514 w 3399414"/>
              <a:gd name="connsiteY182" fmla="*/ 990484 h 2724028"/>
              <a:gd name="connsiteX183" fmla="*/ 1039614 w 3399414"/>
              <a:gd name="connsiteY183" fmla="*/ 996285 h 2724028"/>
              <a:gd name="connsiteX184" fmla="*/ 865557 w 3399414"/>
              <a:gd name="connsiteY184" fmla="*/ 1299276 h 2724028"/>
              <a:gd name="connsiteX185" fmla="*/ 855458 w 3399414"/>
              <a:gd name="connsiteY185" fmla="*/ 1293474 h 2724028"/>
              <a:gd name="connsiteX186" fmla="*/ 2554251 w 3399414"/>
              <a:gd name="connsiteY186" fmla="*/ 986901 h 2724028"/>
              <a:gd name="connsiteX187" fmla="*/ 2564351 w 3399414"/>
              <a:gd name="connsiteY187" fmla="*/ 992703 h 2724028"/>
              <a:gd name="connsiteX188" fmla="*/ 2390294 w 3399414"/>
              <a:gd name="connsiteY188" fmla="*/ 1295693 h 2724028"/>
              <a:gd name="connsiteX189" fmla="*/ 2380194 w 3399414"/>
              <a:gd name="connsiteY189" fmla="*/ 1289892 h 2724028"/>
              <a:gd name="connsiteX190" fmla="*/ 1614955 w 3399414"/>
              <a:gd name="connsiteY190" fmla="*/ 986317 h 2724028"/>
              <a:gd name="connsiteX191" fmla="*/ 1789012 w 3399414"/>
              <a:gd name="connsiteY191" fmla="*/ 1289307 h 2724028"/>
              <a:gd name="connsiteX192" fmla="*/ 1778912 w 3399414"/>
              <a:gd name="connsiteY192" fmla="*/ 1295109 h 2724028"/>
              <a:gd name="connsiteX193" fmla="*/ 1604855 w 3399414"/>
              <a:gd name="connsiteY193" fmla="*/ 992119 h 2724028"/>
              <a:gd name="connsiteX194" fmla="*/ 3137307 w 3399414"/>
              <a:gd name="connsiteY194" fmla="*/ 982480 h 2724028"/>
              <a:gd name="connsiteX195" fmla="*/ 3310966 w 3399414"/>
              <a:gd name="connsiteY195" fmla="*/ 1284779 h 2724028"/>
              <a:gd name="connsiteX196" fmla="*/ 3300890 w 3399414"/>
              <a:gd name="connsiteY196" fmla="*/ 1290567 h 2724028"/>
              <a:gd name="connsiteX197" fmla="*/ 3127230 w 3399414"/>
              <a:gd name="connsiteY197" fmla="*/ 988269 h 2724028"/>
              <a:gd name="connsiteX198" fmla="*/ 1146393 w 3399414"/>
              <a:gd name="connsiteY198" fmla="*/ 928518 h 2724028"/>
              <a:gd name="connsiteX199" fmla="*/ 1495820 w 3399414"/>
              <a:gd name="connsiteY199" fmla="*/ 928518 h 2724028"/>
              <a:gd name="connsiteX200" fmla="*/ 1495820 w 3399414"/>
              <a:gd name="connsiteY200" fmla="*/ 940165 h 2724028"/>
              <a:gd name="connsiteX201" fmla="*/ 1146393 w 3399414"/>
              <a:gd name="connsiteY201" fmla="*/ 940165 h 2724028"/>
              <a:gd name="connsiteX202" fmla="*/ 2669815 w 3399414"/>
              <a:gd name="connsiteY202" fmla="*/ 924813 h 2724028"/>
              <a:gd name="connsiteX203" fmla="*/ 3018444 w 3399414"/>
              <a:gd name="connsiteY203" fmla="*/ 924813 h 2724028"/>
              <a:gd name="connsiteX204" fmla="*/ 3018444 w 3399414"/>
              <a:gd name="connsiteY204" fmla="*/ 936434 h 2724028"/>
              <a:gd name="connsiteX205" fmla="*/ 2669815 w 3399414"/>
              <a:gd name="connsiteY205" fmla="*/ 936434 h 2724028"/>
              <a:gd name="connsiteX206" fmla="*/ 1069926 w 3399414"/>
              <a:gd name="connsiteY206" fmla="*/ 885254 h 2724028"/>
              <a:gd name="connsiteX207" fmla="*/ 1119013 w 3399414"/>
              <a:gd name="connsiteY207" fmla="*/ 934341 h 2724028"/>
              <a:gd name="connsiteX208" fmla="*/ 1069926 w 3399414"/>
              <a:gd name="connsiteY208" fmla="*/ 983429 h 2724028"/>
              <a:gd name="connsiteX209" fmla="*/ 1020838 w 3399414"/>
              <a:gd name="connsiteY209" fmla="*/ 934341 h 2724028"/>
              <a:gd name="connsiteX210" fmla="*/ 1069926 w 3399414"/>
              <a:gd name="connsiteY210" fmla="*/ 885254 h 2724028"/>
              <a:gd name="connsiteX211" fmla="*/ 2594662 w 3399414"/>
              <a:gd name="connsiteY211" fmla="*/ 881672 h 2724028"/>
              <a:gd name="connsiteX212" fmla="*/ 2643749 w 3399414"/>
              <a:gd name="connsiteY212" fmla="*/ 930759 h 2724028"/>
              <a:gd name="connsiteX213" fmla="*/ 2594662 w 3399414"/>
              <a:gd name="connsiteY213" fmla="*/ 979846 h 2724028"/>
              <a:gd name="connsiteX214" fmla="*/ 2545574 w 3399414"/>
              <a:gd name="connsiteY214" fmla="*/ 930759 h 2724028"/>
              <a:gd name="connsiteX215" fmla="*/ 2594662 w 3399414"/>
              <a:gd name="connsiteY215" fmla="*/ 881672 h 2724028"/>
              <a:gd name="connsiteX216" fmla="*/ 1574544 w 3399414"/>
              <a:gd name="connsiteY216" fmla="*/ 881087 h 2724028"/>
              <a:gd name="connsiteX217" fmla="*/ 1623631 w 3399414"/>
              <a:gd name="connsiteY217" fmla="*/ 930175 h 2724028"/>
              <a:gd name="connsiteX218" fmla="*/ 1574544 w 3399414"/>
              <a:gd name="connsiteY218" fmla="*/ 979262 h 2724028"/>
              <a:gd name="connsiteX219" fmla="*/ 1525457 w 3399414"/>
              <a:gd name="connsiteY219" fmla="*/ 930175 h 2724028"/>
              <a:gd name="connsiteX220" fmla="*/ 1574544 w 3399414"/>
              <a:gd name="connsiteY220" fmla="*/ 881087 h 2724028"/>
              <a:gd name="connsiteX221" fmla="*/ 3096988 w 3399414"/>
              <a:gd name="connsiteY221" fmla="*/ 877491 h 2724028"/>
              <a:gd name="connsiteX222" fmla="*/ 3145964 w 3399414"/>
              <a:gd name="connsiteY222" fmla="*/ 926466 h 2724028"/>
              <a:gd name="connsiteX223" fmla="*/ 3096988 w 3399414"/>
              <a:gd name="connsiteY223" fmla="*/ 975442 h 2724028"/>
              <a:gd name="connsiteX224" fmla="*/ 3048013 w 3399414"/>
              <a:gd name="connsiteY224" fmla="*/ 926466 h 2724028"/>
              <a:gd name="connsiteX225" fmla="*/ 3096988 w 3399414"/>
              <a:gd name="connsiteY225" fmla="*/ 877491 h 2724028"/>
              <a:gd name="connsiteX226" fmla="*/ 856861 w 3399414"/>
              <a:gd name="connsiteY226" fmla="*/ 548695 h 2724028"/>
              <a:gd name="connsiteX227" fmla="*/ 1030520 w 3399414"/>
              <a:gd name="connsiteY227" fmla="*/ 850993 h 2724028"/>
              <a:gd name="connsiteX228" fmla="*/ 1020443 w 3399414"/>
              <a:gd name="connsiteY228" fmla="*/ 856782 h 2724028"/>
              <a:gd name="connsiteX229" fmla="*/ 846784 w 3399414"/>
              <a:gd name="connsiteY229" fmla="*/ 554484 h 2724028"/>
              <a:gd name="connsiteX230" fmla="*/ 1795601 w 3399414"/>
              <a:gd name="connsiteY230" fmla="*/ 546347 h 2724028"/>
              <a:gd name="connsiteX231" fmla="*/ 1805701 w 3399414"/>
              <a:gd name="connsiteY231" fmla="*/ 552148 h 2724028"/>
              <a:gd name="connsiteX232" fmla="*/ 1631644 w 3399414"/>
              <a:gd name="connsiteY232" fmla="*/ 855139 h 2724028"/>
              <a:gd name="connsiteX233" fmla="*/ 1621545 w 3399414"/>
              <a:gd name="connsiteY233" fmla="*/ 849337 h 2724028"/>
              <a:gd name="connsiteX234" fmla="*/ 2381042 w 3399414"/>
              <a:gd name="connsiteY234" fmla="*/ 542180 h 2724028"/>
              <a:gd name="connsiteX235" fmla="*/ 2555099 w 3399414"/>
              <a:gd name="connsiteY235" fmla="*/ 845170 h 2724028"/>
              <a:gd name="connsiteX236" fmla="*/ 2544999 w 3399414"/>
              <a:gd name="connsiteY236" fmla="*/ 850972 h 2724028"/>
              <a:gd name="connsiteX237" fmla="*/ 2370942 w 3399414"/>
              <a:gd name="connsiteY237" fmla="*/ 547982 h 2724028"/>
              <a:gd name="connsiteX238" fmla="*/ 1912480 w 3399414"/>
              <a:gd name="connsiteY238" fmla="*/ 484381 h 2724028"/>
              <a:gd name="connsiteX239" fmla="*/ 2261907 w 3399414"/>
              <a:gd name="connsiteY239" fmla="*/ 484381 h 2724028"/>
              <a:gd name="connsiteX240" fmla="*/ 2261907 w 3399414"/>
              <a:gd name="connsiteY240" fmla="*/ 496028 h 2724028"/>
              <a:gd name="connsiteX241" fmla="*/ 1912480 w 3399414"/>
              <a:gd name="connsiteY241" fmla="*/ 496028 h 2724028"/>
              <a:gd name="connsiteX242" fmla="*/ 816542 w 3399414"/>
              <a:gd name="connsiteY242" fmla="*/ 443706 h 2724028"/>
              <a:gd name="connsiteX243" fmla="*/ 865517 w 3399414"/>
              <a:gd name="connsiteY243" fmla="*/ 492681 h 2724028"/>
              <a:gd name="connsiteX244" fmla="*/ 816542 w 3399414"/>
              <a:gd name="connsiteY244" fmla="*/ 541656 h 2724028"/>
              <a:gd name="connsiteX245" fmla="*/ 767567 w 3399414"/>
              <a:gd name="connsiteY245" fmla="*/ 492681 h 2724028"/>
              <a:gd name="connsiteX246" fmla="*/ 816542 w 3399414"/>
              <a:gd name="connsiteY246" fmla="*/ 443706 h 2724028"/>
              <a:gd name="connsiteX247" fmla="*/ 1836013 w 3399414"/>
              <a:gd name="connsiteY247" fmla="*/ 441117 h 2724028"/>
              <a:gd name="connsiteX248" fmla="*/ 1885100 w 3399414"/>
              <a:gd name="connsiteY248" fmla="*/ 490204 h 2724028"/>
              <a:gd name="connsiteX249" fmla="*/ 1836013 w 3399414"/>
              <a:gd name="connsiteY249" fmla="*/ 539292 h 2724028"/>
              <a:gd name="connsiteX250" fmla="*/ 1786925 w 3399414"/>
              <a:gd name="connsiteY250" fmla="*/ 490204 h 2724028"/>
              <a:gd name="connsiteX251" fmla="*/ 1836013 w 3399414"/>
              <a:gd name="connsiteY251" fmla="*/ 441117 h 2724028"/>
              <a:gd name="connsiteX252" fmla="*/ 2340631 w 3399414"/>
              <a:gd name="connsiteY252" fmla="*/ 436950 h 2724028"/>
              <a:gd name="connsiteX253" fmla="*/ 2389718 w 3399414"/>
              <a:gd name="connsiteY253" fmla="*/ 486038 h 2724028"/>
              <a:gd name="connsiteX254" fmla="*/ 2340631 w 3399414"/>
              <a:gd name="connsiteY254" fmla="*/ 535125 h 2724028"/>
              <a:gd name="connsiteX255" fmla="*/ 2291544 w 3399414"/>
              <a:gd name="connsiteY255" fmla="*/ 486038 h 2724028"/>
              <a:gd name="connsiteX256" fmla="*/ 2340631 w 3399414"/>
              <a:gd name="connsiteY256" fmla="*/ 436950 h 2724028"/>
              <a:gd name="connsiteX257" fmla="*/ 1033529 w 3399414"/>
              <a:gd name="connsiteY257" fmla="*/ 109147 h 2724028"/>
              <a:gd name="connsiteX258" fmla="*/ 1043605 w 3399414"/>
              <a:gd name="connsiteY258" fmla="*/ 114935 h 2724028"/>
              <a:gd name="connsiteX259" fmla="*/ 869946 w 3399414"/>
              <a:gd name="connsiteY259" fmla="*/ 417234 h 2724028"/>
              <a:gd name="connsiteX260" fmla="*/ 859869 w 3399414"/>
              <a:gd name="connsiteY260" fmla="*/ 411445 h 2724028"/>
              <a:gd name="connsiteX261" fmla="*/ 1617632 w 3399414"/>
              <a:gd name="connsiteY261" fmla="*/ 104989 h 2724028"/>
              <a:gd name="connsiteX262" fmla="*/ 1791291 w 3399414"/>
              <a:gd name="connsiteY262" fmla="*/ 407288 h 2724028"/>
              <a:gd name="connsiteX263" fmla="*/ 1781215 w 3399414"/>
              <a:gd name="connsiteY263" fmla="*/ 413076 h 2724028"/>
              <a:gd name="connsiteX264" fmla="*/ 1607555 w 3399414"/>
              <a:gd name="connsiteY264" fmla="*/ 110778 h 2724028"/>
              <a:gd name="connsiteX265" fmla="*/ 1150140 w 3399414"/>
              <a:gd name="connsiteY265" fmla="*/ 47322 h 2724028"/>
              <a:gd name="connsiteX266" fmla="*/ 1498769 w 3399414"/>
              <a:gd name="connsiteY266" fmla="*/ 47322 h 2724028"/>
              <a:gd name="connsiteX267" fmla="*/ 1498769 w 3399414"/>
              <a:gd name="connsiteY267" fmla="*/ 58943 h 2724028"/>
              <a:gd name="connsiteX268" fmla="*/ 1150140 w 3399414"/>
              <a:gd name="connsiteY268" fmla="*/ 58943 h 2724028"/>
              <a:gd name="connsiteX269" fmla="*/ 1073848 w 3399414"/>
              <a:gd name="connsiteY269" fmla="*/ 4158 h 2724028"/>
              <a:gd name="connsiteX270" fmla="*/ 1122823 w 3399414"/>
              <a:gd name="connsiteY270" fmla="*/ 53133 h 2724028"/>
              <a:gd name="connsiteX271" fmla="*/ 1073848 w 3399414"/>
              <a:gd name="connsiteY271" fmla="*/ 102108 h 2724028"/>
              <a:gd name="connsiteX272" fmla="*/ 1024872 w 3399414"/>
              <a:gd name="connsiteY272" fmla="*/ 53133 h 2724028"/>
              <a:gd name="connsiteX273" fmla="*/ 1073848 w 3399414"/>
              <a:gd name="connsiteY273" fmla="*/ 4158 h 2724028"/>
              <a:gd name="connsiteX274" fmla="*/ 1577313 w 3399414"/>
              <a:gd name="connsiteY274" fmla="*/ 0 h 2724028"/>
              <a:gd name="connsiteX275" fmla="*/ 1626288 w 3399414"/>
              <a:gd name="connsiteY275" fmla="*/ 48975 h 2724028"/>
              <a:gd name="connsiteX276" fmla="*/ 1577313 w 3399414"/>
              <a:gd name="connsiteY276" fmla="*/ 97951 h 2724028"/>
              <a:gd name="connsiteX277" fmla="*/ 1528338 w 3399414"/>
              <a:gd name="connsiteY277" fmla="*/ 48975 h 2724028"/>
              <a:gd name="connsiteX278" fmla="*/ 1577313 w 3399414"/>
              <a:gd name="connsiteY278" fmla="*/ 0 h 2724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Lst>
            <a:rect l="l" t="t" r="r" b="b"/>
            <a:pathLst>
              <a:path w="3399414" h="2724028">
                <a:moveTo>
                  <a:pt x="2671482" y="2676217"/>
                </a:moveTo>
                <a:lnTo>
                  <a:pt x="3019314" y="2676217"/>
                </a:lnTo>
                <a:lnTo>
                  <a:pt x="3019314" y="2687812"/>
                </a:lnTo>
                <a:lnTo>
                  <a:pt x="2671482" y="2687812"/>
                </a:lnTo>
                <a:close/>
                <a:moveTo>
                  <a:pt x="2590953" y="2626302"/>
                </a:moveTo>
                <a:cubicBezTo>
                  <a:pt x="2617940" y="2626302"/>
                  <a:pt x="2639817" y="2648178"/>
                  <a:pt x="2639817" y="2675165"/>
                </a:cubicBezTo>
                <a:cubicBezTo>
                  <a:pt x="2639817" y="2702152"/>
                  <a:pt x="2617940" y="2724028"/>
                  <a:pt x="2590953" y="2724028"/>
                </a:cubicBezTo>
                <a:cubicBezTo>
                  <a:pt x="2563967" y="2724028"/>
                  <a:pt x="2542090" y="2702152"/>
                  <a:pt x="2542090" y="2675165"/>
                </a:cubicBezTo>
                <a:cubicBezTo>
                  <a:pt x="2542090" y="2648178"/>
                  <a:pt x="2563967" y="2626302"/>
                  <a:pt x="2590953" y="2626302"/>
                </a:cubicBezTo>
                <a:close/>
                <a:moveTo>
                  <a:pt x="3097679" y="2624074"/>
                </a:moveTo>
                <a:cubicBezTo>
                  <a:pt x="3124666" y="2624074"/>
                  <a:pt x="3146543" y="2645951"/>
                  <a:pt x="3146543" y="2672938"/>
                </a:cubicBezTo>
                <a:cubicBezTo>
                  <a:pt x="3146543" y="2699924"/>
                  <a:pt x="3124666" y="2721801"/>
                  <a:pt x="3097679" y="2721801"/>
                </a:cubicBezTo>
                <a:cubicBezTo>
                  <a:pt x="3070693" y="2721801"/>
                  <a:pt x="3048816" y="2699924"/>
                  <a:pt x="3048816" y="2672938"/>
                </a:cubicBezTo>
                <a:cubicBezTo>
                  <a:pt x="3048816" y="2645951"/>
                  <a:pt x="3070693" y="2624074"/>
                  <a:pt x="3097679" y="2624074"/>
                </a:cubicBezTo>
                <a:close/>
                <a:moveTo>
                  <a:pt x="2379843" y="2298639"/>
                </a:moveTo>
                <a:lnTo>
                  <a:pt x="2552135" y="2598558"/>
                </a:lnTo>
                <a:lnTo>
                  <a:pt x="2542082" y="2604333"/>
                </a:lnTo>
                <a:lnTo>
                  <a:pt x="2373182" y="2310320"/>
                </a:lnTo>
                <a:close/>
                <a:moveTo>
                  <a:pt x="3310324" y="2296950"/>
                </a:moveTo>
                <a:lnTo>
                  <a:pt x="3320378" y="2302726"/>
                </a:lnTo>
                <a:lnTo>
                  <a:pt x="3147115" y="2604333"/>
                </a:lnTo>
                <a:lnTo>
                  <a:pt x="3137062" y="2598558"/>
                </a:lnTo>
                <a:close/>
                <a:moveTo>
                  <a:pt x="1909337" y="2246756"/>
                </a:moveTo>
                <a:lnTo>
                  <a:pt x="2258764" y="2246756"/>
                </a:lnTo>
                <a:lnTo>
                  <a:pt x="2258764" y="2258404"/>
                </a:lnTo>
                <a:lnTo>
                  <a:pt x="1909337" y="2258404"/>
                </a:lnTo>
                <a:close/>
                <a:moveTo>
                  <a:pt x="383449" y="2246756"/>
                </a:moveTo>
                <a:lnTo>
                  <a:pt x="732876" y="2246756"/>
                </a:lnTo>
                <a:lnTo>
                  <a:pt x="732876" y="2258404"/>
                </a:lnTo>
                <a:lnTo>
                  <a:pt x="383449" y="2258404"/>
                </a:lnTo>
                <a:close/>
                <a:moveTo>
                  <a:pt x="1828439" y="2196612"/>
                </a:moveTo>
                <a:cubicBezTo>
                  <a:pt x="1855549" y="2196612"/>
                  <a:pt x="1877526" y="2218589"/>
                  <a:pt x="1877526" y="2245699"/>
                </a:cubicBezTo>
                <a:cubicBezTo>
                  <a:pt x="1877526" y="2272809"/>
                  <a:pt x="1855549" y="2294786"/>
                  <a:pt x="1828439" y="2294786"/>
                </a:cubicBezTo>
                <a:cubicBezTo>
                  <a:pt x="1801329" y="2294786"/>
                  <a:pt x="1779352" y="2272809"/>
                  <a:pt x="1779352" y="2245699"/>
                </a:cubicBezTo>
                <a:cubicBezTo>
                  <a:pt x="1779352" y="2218589"/>
                  <a:pt x="1801329" y="2196612"/>
                  <a:pt x="1828439" y="2196612"/>
                </a:cubicBezTo>
                <a:close/>
                <a:moveTo>
                  <a:pt x="302551" y="2196612"/>
                </a:moveTo>
                <a:cubicBezTo>
                  <a:pt x="329661" y="2196612"/>
                  <a:pt x="351638" y="2218589"/>
                  <a:pt x="351638" y="2245699"/>
                </a:cubicBezTo>
                <a:cubicBezTo>
                  <a:pt x="351638" y="2272809"/>
                  <a:pt x="329661" y="2294786"/>
                  <a:pt x="302551" y="2294786"/>
                </a:cubicBezTo>
                <a:cubicBezTo>
                  <a:pt x="275441" y="2294786"/>
                  <a:pt x="253464" y="2272809"/>
                  <a:pt x="253464" y="2245699"/>
                </a:cubicBezTo>
                <a:cubicBezTo>
                  <a:pt x="253464" y="2218589"/>
                  <a:pt x="275441" y="2196612"/>
                  <a:pt x="302551" y="2196612"/>
                </a:cubicBezTo>
                <a:close/>
                <a:moveTo>
                  <a:pt x="2337488" y="2194374"/>
                </a:moveTo>
                <a:cubicBezTo>
                  <a:pt x="2364598" y="2194374"/>
                  <a:pt x="2386575" y="2216351"/>
                  <a:pt x="2386575" y="2243461"/>
                </a:cubicBezTo>
                <a:cubicBezTo>
                  <a:pt x="2386575" y="2270572"/>
                  <a:pt x="2364598" y="2292549"/>
                  <a:pt x="2337488" y="2292549"/>
                </a:cubicBezTo>
                <a:cubicBezTo>
                  <a:pt x="2310378" y="2292549"/>
                  <a:pt x="2288401" y="2270572"/>
                  <a:pt x="2288401" y="2243461"/>
                </a:cubicBezTo>
                <a:cubicBezTo>
                  <a:pt x="2288401" y="2229906"/>
                  <a:pt x="2293895" y="2217634"/>
                  <a:pt x="2302779" y="2208751"/>
                </a:cubicBezTo>
                <a:lnTo>
                  <a:pt x="2303319" y="2208387"/>
                </a:lnTo>
                <a:lnTo>
                  <a:pt x="2304095" y="2206513"/>
                </a:lnTo>
                <a:lnTo>
                  <a:pt x="2317091" y="2197751"/>
                </a:lnTo>
                <a:lnTo>
                  <a:pt x="2315840" y="2199945"/>
                </a:lnTo>
                <a:lnTo>
                  <a:pt x="2318381" y="2198232"/>
                </a:lnTo>
                <a:cubicBezTo>
                  <a:pt x="2324254" y="2195748"/>
                  <a:pt x="2330711" y="2194374"/>
                  <a:pt x="2337488" y="2194374"/>
                </a:cubicBezTo>
                <a:close/>
                <a:moveTo>
                  <a:pt x="811600" y="2194374"/>
                </a:moveTo>
                <a:cubicBezTo>
                  <a:pt x="838710" y="2194374"/>
                  <a:pt x="860687" y="2216351"/>
                  <a:pt x="860687" y="2243461"/>
                </a:cubicBezTo>
                <a:cubicBezTo>
                  <a:pt x="860687" y="2270572"/>
                  <a:pt x="838710" y="2292549"/>
                  <a:pt x="811600" y="2292549"/>
                </a:cubicBezTo>
                <a:cubicBezTo>
                  <a:pt x="784490" y="2292549"/>
                  <a:pt x="762513" y="2270572"/>
                  <a:pt x="762513" y="2243461"/>
                </a:cubicBezTo>
                <a:cubicBezTo>
                  <a:pt x="762513" y="2216351"/>
                  <a:pt x="784490" y="2194374"/>
                  <a:pt x="811600" y="2194374"/>
                </a:cubicBezTo>
                <a:close/>
                <a:moveTo>
                  <a:pt x="3350551" y="2192201"/>
                </a:moveTo>
                <a:cubicBezTo>
                  <a:pt x="3377537" y="2192201"/>
                  <a:pt x="3399414" y="2214078"/>
                  <a:pt x="3399414" y="2241064"/>
                </a:cubicBezTo>
                <a:cubicBezTo>
                  <a:pt x="3399414" y="2268051"/>
                  <a:pt x="3377537" y="2289928"/>
                  <a:pt x="3350551" y="2289928"/>
                </a:cubicBezTo>
                <a:cubicBezTo>
                  <a:pt x="3323564" y="2289928"/>
                  <a:pt x="3301688" y="2268051"/>
                  <a:pt x="3301688" y="2241064"/>
                </a:cubicBezTo>
                <a:cubicBezTo>
                  <a:pt x="3301688" y="2214078"/>
                  <a:pt x="3323564" y="2192201"/>
                  <a:pt x="3350551" y="2192201"/>
                </a:cubicBezTo>
                <a:close/>
                <a:moveTo>
                  <a:pt x="2551108" y="1865750"/>
                </a:moveTo>
                <a:lnTo>
                  <a:pt x="2561208" y="1871552"/>
                </a:lnTo>
                <a:lnTo>
                  <a:pt x="2387151" y="2174542"/>
                </a:lnTo>
                <a:lnTo>
                  <a:pt x="2377051" y="2168741"/>
                </a:lnTo>
                <a:close/>
                <a:moveTo>
                  <a:pt x="1615386" y="1865750"/>
                </a:moveTo>
                <a:lnTo>
                  <a:pt x="1789443" y="2168741"/>
                </a:lnTo>
                <a:lnTo>
                  <a:pt x="1779343" y="2174542"/>
                </a:lnTo>
                <a:lnTo>
                  <a:pt x="1605814" y="1872470"/>
                </a:lnTo>
                <a:lnTo>
                  <a:pt x="1606837" y="1870661"/>
                </a:lnTo>
                <a:close/>
                <a:moveTo>
                  <a:pt x="1025220" y="1865750"/>
                </a:moveTo>
                <a:lnTo>
                  <a:pt x="1035320" y="1871552"/>
                </a:lnTo>
                <a:lnTo>
                  <a:pt x="861263" y="2174542"/>
                </a:lnTo>
                <a:lnTo>
                  <a:pt x="851163" y="2168741"/>
                </a:lnTo>
                <a:close/>
                <a:moveTo>
                  <a:pt x="89498" y="1865750"/>
                </a:moveTo>
                <a:lnTo>
                  <a:pt x="263555" y="2168741"/>
                </a:lnTo>
                <a:lnTo>
                  <a:pt x="253455" y="2174542"/>
                </a:lnTo>
                <a:lnTo>
                  <a:pt x="79399" y="1871552"/>
                </a:lnTo>
                <a:close/>
                <a:moveTo>
                  <a:pt x="3137906" y="1854258"/>
                </a:moveTo>
                <a:lnTo>
                  <a:pt x="3311169" y="2155866"/>
                </a:lnTo>
                <a:lnTo>
                  <a:pt x="3301115" y="2161641"/>
                </a:lnTo>
                <a:lnTo>
                  <a:pt x="3127852" y="1860034"/>
                </a:lnTo>
                <a:close/>
                <a:moveTo>
                  <a:pt x="1146393" y="1812044"/>
                </a:moveTo>
                <a:lnTo>
                  <a:pt x="1495820" y="1812044"/>
                </a:lnTo>
                <a:lnTo>
                  <a:pt x="1495820" y="1823692"/>
                </a:lnTo>
                <a:lnTo>
                  <a:pt x="1146393" y="1823692"/>
                </a:lnTo>
                <a:close/>
                <a:moveTo>
                  <a:pt x="2671482" y="1796723"/>
                </a:moveTo>
                <a:lnTo>
                  <a:pt x="3019314" y="1796723"/>
                </a:lnTo>
                <a:lnTo>
                  <a:pt x="3019314" y="1808318"/>
                </a:lnTo>
                <a:lnTo>
                  <a:pt x="3018444" y="1808318"/>
                </a:lnTo>
                <a:lnTo>
                  <a:pt x="3018444" y="1817943"/>
                </a:lnTo>
                <a:lnTo>
                  <a:pt x="2669815" y="1817943"/>
                </a:lnTo>
                <a:lnTo>
                  <a:pt x="2669815" y="1806322"/>
                </a:lnTo>
                <a:lnTo>
                  <a:pt x="2671482" y="1806322"/>
                </a:lnTo>
                <a:close/>
                <a:moveTo>
                  <a:pt x="2591519" y="1760521"/>
                </a:moveTo>
                <a:cubicBezTo>
                  <a:pt x="2618629" y="1760521"/>
                  <a:pt x="2640606" y="1782498"/>
                  <a:pt x="2640606" y="1809608"/>
                </a:cubicBezTo>
                <a:cubicBezTo>
                  <a:pt x="2640606" y="1836718"/>
                  <a:pt x="2618629" y="1858695"/>
                  <a:pt x="2591519" y="1858695"/>
                </a:cubicBezTo>
                <a:cubicBezTo>
                  <a:pt x="2564408" y="1858695"/>
                  <a:pt x="2542431" y="1836718"/>
                  <a:pt x="2542431" y="1809608"/>
                </a:cubicBezTo>
                <a:cubicBezTo>
                  <a:pt x="2542431" y="1796053"/>
                  <a:pt x="2547926" y="1783782"/>
                  <a:pt x="2556809" y="1774898"/>
                </a:cubicBezTo>
                <a:lnTo>
                  <a:pt x="2558381" y="1773838"/>
                </a:lnTo>
                <a:lnTo>
                  <a:pt x="2560812" y="1767969"/>
                </a:lnTo>
                <a:lnTo>
                  <a:pt x="2563060" y="1766453"/>
                </a:lnTo>
                <a:lnTo>
                  <a:pt x="2559141" y="1773326"/>
                </a:lnTo>
                <a:lnTo>
                  <a:pt x="2572412" y="1764379"/>
                </a:lnTo>
                <a:cubicBezTo>
                  <a:pt x="2578285" y="1761895"/>
                  <a:pt x="2584742" y="1760521"/>
                  <a:pt x="2591519" y="1760521"/>
                </a:cubicBezTo>
                <a:close/>
                <a:moveTo>
                  <a:pt x="1065631" y="1760521"/>
                </a:moveTo>
                <a:cubicBezTo>
                  <a:pt x="1092741" y="1760521"/>
                  <a:pt x="1114718" y="1782498"/>
                  <a:pt x="1114718" y="1809608"/>
                </a:cubicBezTo>
                <a:cubicBezTo>
                  <a:pt x="1114718" y="1836718"/>
                  <a:pt x="1092741" y="1858695"/>
                  <a:pt x="1065631" y="1858695"/>
                </a:cubicBezTo>
                <a:cubicBezTo>
                  <a:pt x="1038521" y="1858695"/>
                  <a:pt x="1016544" y="1836718"/>
                  <a:pt x="1016544" y="1809608"/>
                </a:cubicBezTo>
                <a:cubicBezTo>
                  <a:pt x="1016544" y="1782498"/>
                  <a:pt x="1038521" y="1760521"/>
                  <a:pt x="1065631" y="1760521"/>
                </a:cubicBezTo>
                <a:close/>
                <a:moveTo>
                  <a:pt x="49087" y="1760521"/>
                </a:moveTo>
                <a:cubicBezTo>
                  <a:pt x="76198" y="1760521"/>
                  <a:pt x="98175" y="1782498"/>
                  <a:pt x="98175" y="1809608"/>
                </a:cubicBezTo>
                <a:cubicBezTo>
                  <a:pt x="98175" y="1836718"/>
                  <a:pt x="76198" y="1858695"/>
                  <a:pt x="49087" y="1858695"/>
                </a:cubicBezTo>
                <a:cubicBezTo>
                  <a:pt x="21977" y="1858695"/>
                  <a:pt x="0" y="1836718"/>
                  <a:pt x="0" y="1809608"/>
                </a:cubicBezTo>
                <a:cubicBezTo>
                  <a:pt x="0" y="1782498"/>
                  <a:pt x="21977" y="1760521"/>
                  <a:pt x="49087" y="1760521"/>
                </a:cubicBezTo>
                <a:close/>
                <a:moveTo>
                  <a:pt x="1574544" y="1759662"/>
                </a:moveTo>
                <a:cubicBezTo>
                  <a:pt x="1601654" y="1759662"/>
                  <a:pt x="1623631" y="1781639"/>
                  <a:pt x="1623631" y="1808749"/>
                </a:cubicBezTo>
                <a:cubicBezTo>
                  <a:pt x="1623631" y="1835860"/>
                  <a:pt x="1601654" y="1857837"/>
                  <a:pt x="1574544" y="1857837"/>
                </a:cubicBezTo>
                <a:cubicBezTo>
                  <a:pt x="1547434" y="1857837"/>
                  <a:pt x="1525457" y="1835860"/>
                  <a:pt x="1525457" y="1808749"/>
                </a:cubicBezTo>
                <a:cubicBezTo>
                  <a:pt x="1525457" y="1781639"/>
                  <a:pt x="1547434" y="1759662"/>
                  <a:pt x="1574544" y="1759662"/>
                </a:cubicBezTo>
                <a:close/>
                <a:moveTo>
                  <a:pt x="3097679" y="1749509"/>
                </a:moveTo>
                <a:cubicBezTo>
                  <a:pt x="3124666" y="1749509"/>
                  <a:pt x="3146543" y="1771386"/>
                  <a:pt x="3146543" y="1798373"/>
                </a:cubicBezTo>
                <a:lnTo>
                  <a:pt x="3145288" y="1801403"/>
                </a:lnTo>
                <a:lnTo>
                  <a:pt x="3145964" y="1803034"/>
                </a:lnTo>
                <a:cubicBezTo>
                  <a:pt x="3145964" y="1830083"/>
                  <a:pt x="3124037" y="1852010"/>
                  <a:pt x="3096988" y="1852010"/>
                </a:cubicBezTo>
                <a:cubicBezTo>
                  <a:pt x="3069940" y="1852010"/>
                  <a:pt x="3048013" y="1830083"/>
                  <a:pt x="3048013" y="1803034"/>
                </a:cubicBezTo>
                <a:lnTo>
                  <a:pt x="3049380" y="1799734"/>
                </a:lnTo>
                <a:lnTo>
                  <a:pt x="3048816" y="1798373"/>
                </a:lnTo>
                <a:cubicBezTo>
                  <a:pt x="3048816" y="1771386"/>
                  <a:pt x="3070693" y="1749509"/>
                  <a:pt x="3097679" y="1749509"/>
                </a:cubicBezTo>
                <a:close/>
                <a:moveTo>
                  <a:pt x="1788164" y="1431038"/>
                </a:moveTo>
                <a:lnTo>
                  <a:pt x="1798264" y="1436840"/>
                </a:lnTo>
                <a:lnTo>
                  <a:pt x="1624207" y="1739830"/>
                </a:lnTo>
                <a:lnTo>
                  <a:pt x="1614107" y="1734029"/>
                </a:lnTo>
                <a:close/>
                <a:moveTo>
                  <a:pt x="3310120" y="1426186"/>
                </a:moveTo>
                <a:lnTo>
                  <a:pt x="3320197" y="1431975"/>
                </a:lnTo>
                <a:lnTo>
                  <a:pt x="3146537" y="1734273"/>
                </a:lnTo>
                <a:lnTo>
                  <a:pt x="3136461" y="1728484"/>
                </a:lnTo>
                <a:close/>
                <a:moveTo>
                  <a:pt x="266571" y="1425196"/>
                </a:moveTo>
                <a:lnTo>
                  <a:pt x="276670" y="1430997"/>
                </a:lnTo>
                <a:lnTo>
                  <a:pt x="102613" y="1733988"/>
                </a:lnTo>
                <a:lnTo>
                  <a:pt x="92514" y="1728186"/>
                </a:lnTo>
                <a:close/>
                <a:moveTo>
                  <a:pt x="2377899" y="1421029"/>
                </a:moveTo>
                <a:lnTo>
                  <a:pt x="2551956" y="1724019"/>
                </a:lnTo>
                <a:lnTo>
                  <a:pt x="2541856" y="1729821"/>
                </a:lnTo>
                <a:lnTo>
                  <a:pt x="2367799" y="1426831"/>
                </a:lnTo>
                <a:close/>
                <a:moveTo>
                  <a:pt x="852011" y="1421029"/>
                </a:moveTo>
                <a:lnTo>
                  <a:pt x="1026068" y="1724019"/>
                </a:lnTo>
                <a:lnTo>
                  <a:pt x="1015968" y="1729821"/>
                </a:lnTo>
                <a:lnTo>
                  <a:pt x="841911" y="1426831"/>
                </a:lnTo>
                <a:close/>
                <a:moveTo>
                  <a:pt x="1909337" y="1363230"/>
                </a:moveTo>
                <a:lnTo>
                  <a:pt x="2258764" y="1363230"/>
                </a:lnTo>
                <a:lnTo>
                  <a:pt x="2258764" y="1374877"/>
                </a:lnTo>
                <a:lnTo>
                  <a:pt x="1909337" y="1374877"/>
                </a:lnTo>
                <a:close/>
                <a:moveTo>
                  <a:pt x="383449" y="1363230"/>
                </a:moveTo>
                <a:lnTo>
                  <a:pt x="732876" y="1363230"/>
                </a:lnTo>
                <a:lnTo>
                  <a:pt x="732876" y="1374877"/>
                </a:lnTo>
                <a:lnTo>
                  <a:pt x="383449" y="1374877"/>
                </a:lnTo>
                <a:close/>
                <a:moveTo>
                  <a:pt x="1828575" y="1325809"/>
                </a:moveTo>
                <a:cubicBezTo>
                  <a:pt x="1855685" y="1325809"/>
                  <a:pt x="1877662" y="1347786"/>
                  <a:pt x="1877662" y="1374896"/>
                </a:cubicBezTo>
                <a:cubicBezTo>
                  <a:pt x="1877662" y="1402006"/>
                  <a:pt x="1855685" y="1423983"/>
                  <a:pt x="1828575" y="1423983"/>
                </a:cubicBezTo>
                <a:cubicBezTo>
                  <a:pt x="1801464" y="1423983"/>
                  <a:pt x="1779487" y="1402006"/>
                  <a:pt x="1779487" y="1374896"/>
                </a:cubicBezTo>
                <a:cubicBezTo>
                  <a:pt x="1779487" y="1347786"/>
                  <a:pt x="1801464" y="1325809"/>
                  <a:pt x="1828575" y="1325809"/>
                </a:cubicBezTo>
                <a:close/>
                <a:moveTo>
                  <a:pt x="3350439" y="1321197"/>
                </a:moveTo>
                <a:cubicBezTo>
                  <a:pt x="3377487" y="1321197"/>
                  <a:pt x="3399414" y="1343124"/>
                  <a:pt x="3399414" y="1370172"/>
                </a:cubicBezTo>
                <a:cubicBezTo>
                  <a:pt x="3399414" y="1397221"/>
                  <a:pt x="3377487" y="1419147"/>
                  <a:pt x="3350439" y="1419147"/>
                </a:cubicBezTo>
                <a:cubicBezTo>
                  <a:pt x="3323391" y="1419147"/>
                  <a:pt x="3301464" y="1397221"/>
                  <a:pt x="3301464" y="1370172"/>
                </a:cubicBezTo>
                <a:cubicBezTo>
                  <a:pt x="3301464" y="1343124"/>
                  <a:pt x="3323391" y="1321197"/>
                  <a:pt x="3350439" y="1321197"/>
                </a:cubicBezTo>
                <a:close/>
                <a:moveTo>
                  <a:pt x="306982" y="1319966"/>
                </a:moveTo>
                <a:cubicBezTo>
                  <a:pt x="334092" y="1319966"/>
                  <a:pt x="356069" y="1341943"/>
                  <a:pt x="356069" y="1369053"/>
                </a:cubicBezTo>
                <a:cubicBezTo>
                  <a:pt x="356069" y="1396164"/>
                  <a:pt x="334092" y="1418141"/>
                  <a:pt x="306982" y="1418141"/>
                </a:cubicBezTo>
                <a:cubicBezTo>
                  <a:pt x="279871" y="1418141"/>
                  <a:pt x="257894" y="1396164"/>
                  <a:pt x="257894" y="1369053"/>
                </a:cubicBezTo>
                <a:cubicBezTo>
                  <a:pt x="257894" y="1341943"/>
                  <a:pt x="279871" y="1319966"/>
                  <a:pt x="306982" y="1319966"/>
                </a:cubicBezTo>
                <a:close/>
                <a:moveTo>
                  <a:pt x="2337488" y="1315799"/>
                </a:moveTo>
                <a:cubicBezTo>
                  <a:pt x="2364598" y="1315799"/>
                  <a:pt x="2386575" y="1337776"/>
                  <a:pt x="2386575" y="1364887"/>
                </a:cubicBezTo>
                <a:cubicBezTo>
                  <a:pt x="2386575" y="1391997"/>
                  <a:pt x="2364598" y="1413974"/>
                  <a:pt x="2337488" y="1413974"/>
                </a:cubicBezTo>
                <a:cubicBezTo>
                  <a:pt x="2310378" y="1413974"/>
                  <a:pt x="2288401" y="1391997"/>
                  <a:pt x="2288401" y="1364887"/>
                </a:cubicBezTo>
                <a:cubicBezTo>
                  <a:pt x="2288401" y="1337776"/>
                  <a:pt x="2310378" y="1315799"/>
                  <a:pt x="2337488" y="1315799"/>
                </a:cubicBezTo>
                <a:close/>
                <a:moveTo>
                  <a:pt x="811600" y="1315799"/>
                </a:moveTo>
                <a:cubicBezTo>
                  <a:pt x="838710" y="1315799"/>
                  <a:pt x="860687" y="1337776"/>
                  <a:pt x="860687" y="1364887"/>
                </a:cubicBezTo>
                <a:cubicBezTo>
                  <a:pt x="860687" y="1391997"/>
                  <a:pt x="838710" y="1413974"/>
                  <a:pt x="811600" y="1413974"/>
                </a:cubicBezTo>
                <a:cubicBezTo>
                  <a:pt x="784490" y="1413974"/>
                  <a:pt x="762513" y="1391997"/>
                  <a:pt x="762513" y="1364887"/>
                </a:cubicBezTo>
                <a:cubicBezTo>
                  <a:pt x="762513" y="1337776"/>
                  <a:pt x="784490" y="1315799"/>
                  <a:pt x="811600" y="1315799"/>
                </a:cubicBezTo>
                <a:close/>
                <a:moveTo>
                  <a:pt x="1029514" y="990484"/>
                </a:moveTo>
                <a:lnTo>
                  <a:pt x="1039614" y="996285"/>
                </a:lnTo>
                <a:lnTo>
                  <a:pt x="865557" y="1299276"/>
                </a:lnTo>
                <a:lnTo>
                  <a:pt x="855458" y="1293474"/>
                </a:lnTo>
                <a:close/>
                <a:moveTo>
                  <a:pt x="2554251" y="986901"/>
                </a:moveTo>
                <a:lnTo>
                  <a:pt x="2564351" y="992703"/>
                </a:lnTo>
                <a:lnTo>
                  <a:pt x="2390294" y="1295693"/>
                </a:lnTo>
                <a:lnTo>
                  <a:pt x="2380194" y="1289892"/>
                </a:lnTo>
                <a:close/>
                <a:moveTo>
                  <a:pt x="1614955" y="986317"/>
                </a:moveTo>
                <a:lnTo>
                  <a:pt x="1789012" y="1289307"/>
                </a:lnTo>
                <a:lnTo>
                  <a:pt x="1778912" y="1295109"/>
                </a:lnTo>
                <a:lnTo>
                  <a:pt x="1604855" y="992119"/>
                </a:lnTo>
                <a:close/>
                <a:moveTo>
                  <a:pt x="3137307" y="982480"/>
                </a:moveTo>
                <a:lnTo>
                  <a:pt x="3310966" y="1284779"/>
                </a:lnTo>
                <a:lnTo>
                  <a:pt x="3300890" y="1290567"/>
                </a:lnTo>
                <a:lnTo>
                  <a:pt x="3127230" y="988269"/>
                </a:lnTo>
                <a:close/>
                <a:moveTo>
                  <a:pt x="1146393" y="928518"/>
                </a:moveTo>
                <a:lnTo>
                  <a:pt x="1495820" y="928518"/>
                </a:lnTo>
                <a:lnTo>
                  <a:pt x="1495820" y="940165"/>
                </a:lnTo>
                <a:lnTo>
                  <a:pt x="1146393" y="940165"/>
                </a:lnTo>
                <a:close/>
                <a:moveTo>
                  <a:pt x="2669815" y="924813"/>
                </a:moveTo>
                <a:lnTo>
                  <a:pt x="3018444" y="924813"/>
                </a:lnTo>
                <a:lnTo>
                  <a:pt x="3018444" y="936434"/>
                </a:lnTo>
                <a:lnTo>
                  <a:pt x="2669815" y="936434"/>
                </a:lnTo>
                <a:close/>
                <a:moveTo>
                  <a:pt x="1069926" y="885254"/>
                </a:moveTo>
                <a:cubicBezTo>
                  <a:pt x="1097036" y="885254"/>
                  <a:pt x="1119013" y="907231"/>
                  <a:pt x="1119013" y="934341"/>
                </a:cubicBezTo>
                <a:cubicBezTo>
                  <a:pt x="1119013" y="961452"/>
                  <a:pt x="1097036" y="983429"/>
                  <a:pt x="1069926" y="983429"/>
                </a:cubicBezTo>
                <a:cubicBezTo>
                  <a:pt x="1042815" y="983429"/>
                  <a:pt x="1020838" y="961452"/>
                  <a:pt x="1020838" y="934341"/>
                </a:cubicBezTo>
                <a:cubicBezTo>
                  <a:pt x="1020838" y="907231"/>
                  <a:pt x="1042815" y="885254"/>
                  <a:pt x="1069926" y="885254"/>
                </a:cubicBezTo>
                <a:close/>
                <a:moveTo>
                  <a:pt x="2594662" y="881672"/>
                </a:moveTo>
                <a:cubicBezTo>
                  <a:pt x="2621772" y="881672"/>
                  <a:pt x="2643749" y="903649"/>
                  <a:pt x="2643749" y="930759"/>
                </a:cubicBezTo>
                <a:cubicBezTo>
                  <a:pt x="2643749" y="957869"/>
                  <a:pt x="2621772" y="979846"/>
                  <a:pt x="2594662" y="979846"/>
                </a:cubicBezTo>
                <a:cubicBezTo>
                  <a:pt x="2567551" y="979846"/>
                  <a:pt x="2545574" y="957869"/>
                  <a:pt x="2545574" y="930759"/>
                </a:cubicBezTo>
                <a:cubicBezTo>
                  <a:pt x="2545574" y="903649"/>
                  <a:pt x="2567551" y="881672"/>
                  <a:pt x="2594662" y="881672"/>
                </a:cubicBezTo>
                <a:close/>
                <a:moveTo>
                  <a:pt x="1574544" y="881087"/>
                </a:moveTo>
                <a:cubicBezTo>
                  <a:pt x="1601654" y="881087"/>
                  <a:pt x="1623631" y="903064"/>
                  <a:pt x="1623631" y="930175"/>
                </a:cubicBezTo>
                <a:cubicBezTo>
                  <a:pt x="1623631" y="957285"/>
                  <a:pt x="1601654" y="979262"/>
                  <a:pt x="1574544" y="979262"/>
                </a:cubicBezTo>
                <a:cubicBezTo>
                  <a:pt x="1547434" y="979262"/>
                  <a:pt x="1525457" y="957285"/>
                  <a:pt x="1525457" y="930175"/>
                </a:cubicBezTo>
                <a:cubicBezTo>
                  <a:pt x="1525457" y="903064"/>
                  <a:pt x="1547434" y="881087"/>
                  <a:pt x="1574544" y="881087"/>
                </a:cubicBezTo>
                <a:close/>
                <a:moveTo>
                  <a:pt x="3096988" y="877491"/>
                </a:moveTo>
                <a:cubicBezTo>
                  <a:pt x="3124037" y="877491"/>
                  <a:pt x="3145964" y="899418"/>
                  <a:pt x="3145964" y="926466"/>
                </a:cubicBezTo>
                <a:cubicBezTo>
                  <a:pt x="3145964" y="953515"/>
                  <a:pt x="3124037" y="975442"/>
                  <a:pt x="3096988" y="975442"/>
                </a:cubicBezTo>
                <a:cubicBezTo>
                  <a:pt x="3069940" y="975442"/>
                  <a:pt x="3048013" y="953515"/>
                  <a:pt x="3048013" y="926466"/>
                </a:cubicBezTo>
                <a:cubicBezTo>
                  <a:pt x="3048013" y="899418"/>
                  <a:pt x="3069940" y="877491"/>
                  <a:pt x="3096988" y="877491"/>
                </a:cubicBezTo>
                <a:close/>
                <a:moveTo>
                  <a:pt x="856861" y="548695"/>
                </a:moveTo>
                <a:lnTo>
                  <a:pt x="1030520" y="850993"/>
                </a:lnTo>
                <a:lnTo>
                  <a:pt x="1020443" y="856782"/>
                </a:lnTo>
                <a:lnTo>
                  <a:pt x="846784" y="554484"/>
                </a:lnTo>
                <a:close/>
                <a:moveTo>
                  <a:pt x="1795601" y="546347"/>
                </a:moveTo>
                <a:lnTo>
                  <a:pt x="1805701" y="552148"/>
                </a:lnTo>
                <a:lnTo>
                  <a:pt x="1631644" y="855139"/>
                </a:lnTo>
                <a:lnTo>
                  <a:pt x="1621545" y="849337"/>
                </a:lnTo>
                <a:close/>
                <a:moveTo>
                  <a:pt x="2381042" y="542180"/>
                </a:moveTo>
                <a:lnTo>
                  <a:pt x="2555099" y="845170"/>
                </a:lnTo>
                <a:lnTo>
                  <a:pt x="2544999" y="850972"/>
                </a:lnTo>
                <a:lnTo>
                  <a:pt x="2370942" y="547982"/>
                </a:lnTo>
                <a:close/>
                <a:moveTo>
                  <a:pt x="1912480" y="484381"/>
                </a:moveTo>
                <a:lnTo>
                  <a:pt x="2261907" y="484381"/>
                </a:lnTo>
                <a:lnTo>
                  <a:pt x="2261907" y="496028"/>
                </a:lnTo>
                <a:lnTo>
                  <a:pt x="1912480" y="496028"/>
                </a:lnTo>
                <a:close/>
                <a:moveTo>
                  <a:pt x="816542" y="443706"/>
                </a:moveTo>
                <a:cubicBezTo>
                  <a:pt x="843591" y="443706"/>
                  <a:pt x="865517" y="465633"/>
                  <a:pt x="865517" y="492681"/>
                </a:cubicBezTo>
                <a:cubicBezTo>
                  <a:pt x="865517" y="519730"/>
                  <a:pt x="843591" y="541656"/>
                  <a:pt x="816542" y="541656"/>
                </a:cubicBezTo>
                <a:cubicBezTo>
                  <a:pt x="789494" y="541656"/>
                  <a:pt x="767567" y="519730"/>
                  <a:pt x="767567" y="492681"/>
                </a:cubicBezTo>
                <a:cubicBezTo>
                  <a:pt x="767567" y="465633"/>
                  <a:pt x="789494" y="443706"/>
                  <a:pt x="816542" y="443706"/>
                </a:cubicBezTo>
                <a:close/>
                <a:moveTo>
                  <a:pt x="1836013" y="441117"/>
                </a:moveTo>
                <a:cubicBezTo>
                  <a:pt x="1863123" y="441117"/>
                  <a:pt x="1885100" y="463094"/>
                  <a:pt x="1885100" y="490204"/>
                </a:cubicBezTo>
                <a:cubicBezTo>
                  <a:pt x="1885100" y="517315"/>
                  <a:pt x="1863123" y="539292"/>
                  <a:pt x="1836013" y="539292"/>
                </a:cubicBezTo>
                <a:cubicBezTo>
                  <a:pt x="1808902" y="539292"/>
                  <a:pt x="1786925" y="517315"/>
                  <a:pt x="1786925" y="490204"/>
                </a:cubicBezTo>
                <a:cubicBezTo>
                  <a:pt x="1786925" y="463094"/>
                  <a:pt x="1808902" y="441117"/>
                  <a:pt x="1836013" y="441117"/>
                </a:cubicBezTo>
                <a:close/>
                <a:moveTo>
                  <a:pt x="2340631" y="436950"/>
                </a:moveTo>
                <a:cubicBezTo>
                  <a:pt x="2367741" y="436950"/>
                  <a:pt x="2389718" y="458927"/>
                  <a:pt x="2389718" y="486038"/>
                </a:cubicBezTo>
                <a:cubicBezTo>
                  <a:pt x="2389718" y="513148"/>
                  <a:pt x="2367741" y="535125"/>
                  <a:pt x="2340631" y="535125"/>
                </a:cubicBezTo>
                <a:cubicBezTo>
                  <a:pt x="2313521" y="535125"/>
                  <a:pt x="2291544" y="513148"/>
                  <a:pt x="2291544" y="486038"/>
                </a:cubicBezTo>
                <a:cubicBezTo>
                  <a:pt x="2291544" y="458927"/>
                  <a:pt x="2313521" y="436950"/>
                  <a:pt x="2340631" y="436950"/>
                </a:cubicBezTo>
                <a:close/>
                <a:moveTo>
                  <a:pt x="1033529" y="109147"/>
                </a:moveTo>
                <a:lnTo>
                  <a:pt x="1043605" y="114935"/>
                </a:lnTo>
                <a:lnTo>
                  <a:pt x="869946" y="417234"/>
                </a:lnTo>
                <a:lnTo>
                  <a:pt x="859869" y="411445"/>
                </a:lnTo>
                <a:close/>
                <a:moveTo>
                  <a:pt x="1617632" y="104989"/>
                </a:moveTo>
                <a:lnTo>
                  <a:pt x="1791291" y="407288"/>
                </a:lnTo>
                <a:lnTo>
                  <a:pt x="1781215" y="413076"/>
                </a:lnTo>
                <a:lnTo>
                  <a:pt x="1607555" y="110778"/>
                </a:lnTo>
                <a:close/>
                <a:moveTo>
                  <a:pt x="1150140" y="47322"/>
                </a:moveTo>
                <a:lnTo>
                  <a:pt x="1498769" y="47322"/>
                </a:lnTo>
                <a:lnTo>
                  <a:pt x="1498769" y="58943"/>
                </a:lnTo>
                <a:lnTo>
                  <a:pt x="1150140" y="58943"/>
                </a:lnTo>
                <a:close/>
                <a:moveTo>
                  <a:pt x="1073848" y="4158"/>
                </a:moveTo>
                <a:cubicBezTo>
                  <a:pt x="1100896" y="4158"/>
                  <a:pt x="1122823" y="26084"/>
                  <a:pt x="1122823" y="53133"/>
                </a:cubicBezTo>
                <a:cubicBezTo>
                  <a:pt x="1122823" y="80181"/>
                  <a:pt x="1100896" y="102108"/>
                  <a:pt x="1073848" y="102108"/>
                </a:cubicBezTo>
                <a:cubicBezTo>
                  <a:pt x="1046799" y="102108"/>
                  <a:pt x="1024872" y="80181"/>
                  <a:pt x="1024872" y="53133"/>
                </a:cubicBezTo>
                <a:cubicBezTo>
                  <a:pt x="1024872" y="26084"/>
                  <a:pt x="1046799" y="4158"/>
                  <a:pt x="1073848" y="4158"/>
                </a:cubicBezTo>
                <a:close/>
                <a:moveTo>
                  <a:pt x="1577313" y="0"/>
                </a:moveTo>
                <a:cubicBezTo>
                  <a:pt x="1604362" y="0"/>
                  <a:pt x="1626288" y="21927"/>
                  <a:pt x="1626288" y="48975"/>
                </a:cubicBezTo>
                <a:cubicBezTo>
                  <a:pt x="1626288" y="76024"/>
                  <a:pt x="1604362" y="97951"/>
                  <a:pt x="1577313" y="97951"/>
                </a:cubicBezTo>
                <a:cubicBezTo>
                  <a:pt x="1550265" y="97951"/>
                  <a:pt x="1528338" y="76024"/>
                  <a:pt x="1528338" y="48975"/>
                </a:cubicBezTo>
                <a:cubicBezTo>
                  <a:pt x="1528338" y="21927"/>
                  <a:pt x="1550265" y="0"/>
                  <a:pt x="1577313"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Hexagon 53">
            <a:extLst>
              <a:ext uri="{FF2B5EF4-FFF2-40B4-BE49-F238E27FC236}">
                <a16:creationId xmlns:a16="http://schemas.microsoft.com/office/drawing/2014/main" id="{C79A1386-F433-4747-BFFA-BD42218ED6CA}"/>
              </a:ext>
            </a:extLst>
          </p:cNvPr>
          <p:cNvSpPr/>
          <p:nvPr userDrawn="1"/>
        </p:nvSpPr>
        <p:spPr>
          <a:xfrm>
            <a:off x="6947294" y="2316473"/>
            <a:ext cx="1957664" cy="1727048"/>
          </a:xfrm>
          <a:prstGeom prst="hexagon">
            <a:avLst>
              <a:gd name="adj" fmla="val 28065"/>
              <a:gd name="vf" fmla="val 115470"/>
            </a:avLst>
          </a:prstGeom>
          <a:solidFill>
            <a:schemeClr val="accent4">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descr="A picture containing text, device, gauge&#10;&#10;Description automatically generated">
            <a:extLst>
              <a:ext uri="{FF2B5EF4-FFF2-40B4-BE49-F238E27FC236}">
                <a16:creationId xmlns:a16="http://schemas.microsoft.com/office/drawing/2014/main" id="{290CADEF-E0DA-4695-01DF-484107D279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47134" y="165711"/>
            <a:ext cx="822279" cy="827644"/>
          </a:xfrm>
          <a:prstGeom prst="rect">
            <a:avLst/>
          </a:prstGeom>
        </p:spPr>
      </p:pic>
    </p:spTree>
    <p:extLst>
      <p:ext uri="{BB962C8B-B14F-4D97-AF65-F5344CB8AC3E}">
        <p14:creationId xmlns:p14="http://schemas.microsoft.com/office/powerpoint/2010/main" val="31136851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22E1D9-0061-444C-BAB5-2D3E9789D830}"/>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205018C6-94D7-45B1-9742-83202076BFF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E2106BE-F8F5-4FA5-83F0-58AC82CE9B51}"/>
              </a:ext>
            </a:extLst>
          </p:cNvPr>
          <p:cNvSpPr>
            <a:spLocks noGrp="1"/>
          </p:cNvSpPr>
          <p:nvPr>
            <p:ph type="sldNum" sz="quarter" idx="12"/>
          </p:nvPr>
        </p:nvSpPr>
        <p:spPr/>
        <p:txBody>
          <a:bodyPr/>
          <a:lstStyle/>
          <a:p>
            <a:fld id="{0D59CF3C-1FAA-4757-BA9B-A4FB9CBF774E}" type="slidenum">
              <a:rPr lang="en-US" smtClean="0"/>
              <a:t>‹#›</a:t>
            </a:fld>
            <a:endParaRPr lang="en-US"/>
          </a:p>
        </p:txBody>
      </p:sp>
      <p:sp>
        <p:nvSpPr>
          <p:cNvPr id="5" name="TextBox 4">
            <a:extLst>
              <a:ext uri="{FF2B5EF4-FFF2-40B4-BE49-F238E27FC236}">
                <a16:creationId xmlns:a16="http://schemas.microsoft.com/office/drawing/2014/main" id="{0C05749A-9258-442A-A736-5C02D0F76179}"/>
              </a:ext>
            </a:extLst>
          </p:cNvPr>
          <p:cNvSpPr txBox="1"/>
          <p:nvPr userDrawn="1"/>
        </p:nvSpPr>
        <p:spPr>
          <a:xfrm>
            <a:off x="2352898" y="2069490"/>
            <a:ext cx="7035085" cy="2246769"/>
          </a:xfrm>
          <a:prstGeom prst="rect">
            <a:avLst/>
          </a:prstGeom>
          <a:noFill/>
        </p:spPr>
        <p:txBody>
          <a:bodyPr wrap="square">
            <a:spAutoFit/>
          </a:bodyPr>
          <a:lstStyle/>
          <a:p>
            <a:r>
              <a:rPr lang="en-US" sz="2000" dirty="0">
                <a:latin typeface="Brandon Grotesque Regular" panose="020B0503020203060202" pitchFamily="34" charset="0"/>
              </a:rPr>
              <a:t>Lorem ipsum dolor sit </a:t>
            </a:r>
            <a:r>
              <a:rPr lang="en-US" sz="2000" dirty="0" err="1">
                <a:latin typeface="Brandon Grotesque Regular" panose="020B0503020203060202" pitchFamily="34" charset="0"/>
              </a:rPr>
              <a:t>amet</a:t>
            </a:r>
            <a:r>
              <a:rPr lang="en-US" sz="2000" dirty="0">
                <a:latin typeface="Brandon Grotesque Regular" panose="020B0503020203060202" pitchFamily="34" charset="0"/>
              </a:rPr>
              <a:t>, </a:t>
            </a:r>
            <a:r>
              <a:rPr lang="en-US" sz="2000" dirty="0" err="1">
                <a:latin typeface="Brandon Grotesque Regular" panose="020B0503020203060202" pitchFamily="34" charset="0"/>
              </a:rPr>
              <a:t>consectetur</a:t>
            </a:r>
            <a:r>
              <a:rPr lang="en-US" sz="2000" dirty="0">
                <a:latin typeface="Brandon Grotesque Regular" panose="020B0503020203060202" pitchFamily="34" charset="0"/>
              </a:rPr>
              <a:t> </a:t>
            </a:r>
            <a:r>
              <a:rPr lang="en-US" sz="2000" dirty="0" err="1">
                <a:latin typeface="Brandon Grotesque Regular" panose="020B0503020203060202" pitchFamily="34" charset="0"/>
              </a:rPr>
              <a:t>adipiscing</a:t>
            </a:r>
            <a:r>
              <a:rPr lang="en-US" sz="2000" dirty="0">
                <a:latin typeface="Brandon Grotesque Regular" panose="020B0503020203060202" pitchFamily="34" charset="0"/>
              </a:rPr>
              <a:t> </a:t>
            </a:r>
            <a:r>
              <a:rPr lang="en-US" sz="2000" dirty="0" err="1">
                <a:latin typeface="Brandon Grotesque Regular" panose="020B0503020203060202" pitchFamily="34" charset="0"/>
              </a:rPr>
              <a:t>elit</a:t>
            </a:r>
            <a:r>
              <a:rPr lang="en-US" sz="2000" dirty="0">
                <a:latin typeface="Brandon Grotesque Regular" panose="020B0503020203060202" pitchFamily="34" charset="0"/>
              </a:rPr>
              <a:t>, sed do </a:t>
            </a:r>
            <a:r>
              <a:rPr lang="en-US" sz="2000" dirty="0" err="1">
                <a:latin typeface="Brandon Grotesque Regular" panose="020B0503020203060202" pitchFamily="34" charset="0"/>
              </a:rPr>
              <a:t>eiusmod</a:t>
            </a:r>
            <a:r>
              <a:rPr lang="en-US" sz="2000" dirty="0">
                <a:latin typeface="Brandon Grotesque Regular" panose="020B0503020203060202" pitchFamily="34" charset="0"/>
              </a:rPr>
              <a:t> </a:t>
            </a:r>
            <a:r>
              <a:rPr lang="en-US" sz="2000" dirty="0" err="1">
                <a:latin typeface="Brandon Grotesque Regular" panose="020B0503020203060202" pitchFamily="34" charset="0"/>
              </a:rPr>
              <a:t>tempor</a:t>
            </a:r>
            <a:r>
              <a:rPr lang="en-US" sz="2000" dirty="0">
                <a:latin typeface="Brandon Grotesque Regular" panose="020B0503020203060202" pitchFamily="34" charset="0"/>
              </a:rPr>
              <a:t> </a:t>
            </a:r>
            <a:r>
              <a:rPr lang="en-US" sz="2000" dirty="0" err="1">
                <a:latin typeface="Brandon Grotesque Regular" panose="020B0503020203060202" pitchFamily="34" charset="0"/>
              </a:rPr>
              <a:t>incididunt</a:t>
            </a:r>
            <a:r>
              <a:rPr lang="en-US" sz="2000" dirty="0">
                <a:latin typeface="Brandon Grotesque Regular" panose="020B0503020203060202" pitchFamily="34" charset="0"/>
              </a:rPr>
              <a:t> </a:t>
            </a:r>
            <a:r>
              <a:rPr lang="en-US" sz="2000" dirty="0" err="1">
                <a:latin typeface="Brandon Grotesque Regular" panose="020B0503020203060202" pitchFamily="34" charset="0"/>
              </a:rPr>
              <a:t>ut</a:t>
            </a:r>
            <a:r>
              <a:rPr lang="en-US" sz="2000" dirty="0">
                <a:latin typeface="Brandon Grotesque Regular" panose="020B0503020203060202" pitchFamily="34" charset="0"/>
              </a:rPr>
              <a:t> labore et dolore magna </a:t>
            </a:r>
            <a:r>
              <a:rPr lang="en-US" sz="2000" dirty="0" err="1">
                <a:latin typeface="Brandon Grotesque Regular" panose="020B0503020203060202" pitchFamily="34" charset="0"/>
              </a:rPr>
              <a:t>aliqua</a:t>
            </a:r>
            <a:r>
              <a:rPr lang="en-US" sz="2000" dirty="0">
                <a:latin typeface="Brandon Grotesque Regular" panose="020B0503020203060202" pitchFamily="34" charset="0"/>
              </a:rPr>
              <a:t>. Ut </a:t>
            </a:r>
            <a:r>
              <a:rPr lang="en-US" sz="2000" dirty="0" err="1">
                <a:latin typeface="Brandon Grotesque Regular" panose="020B0503020203060202" pitchFamily="34" charset="0"/>
              </a:rPr>
              <a:t>enim</a:t>
            </a:r>
            <a:r>
              <a:rPr lang="en-US" sz="2000" dirty="0">
                <a:latin typeface="Brandon Grotesque Regular" panose="020B0503020203060202" pitchFamily="34" charset="0"/>
              </a:rPr>
              <a:t> ad minim </a:t>
            </a:r>
            <a:r>
              <a:rPr lang="en-US" sz="2000" dirty="0" err="1">
                <a:latin typeface="Brandon Grotesque Regular" panose="020B0503020203060202" pitchFamily="34" charset="0"/>
              </a:rPr>
              <a:t>veniam</a:t>
            </a:r>
            <a:r>
              <a:rPr lang="en-US" sz="2000" dirty="0">
                <a:latin typeface="Brandon Grotesque Regular" panose="020B0503020203060202" pitchFamily="34" charset="0"/>
              </a:rPr>
              <a:t>, </a:t>
            </a:r>
            <a:r>
              <a:rPr lang="en-US" sz="2000" dirty="0" err="1">
                <a:latin typeface="Brandon Grotesque Regular" panose="020B0503020203060202" pitchFamily="34" charset="0"/>
              </a:rPr>
              <a:t>quis</a:t>
            </a:r>
            <a:r>
              <a:rPr lang="en-US" sz="2000" dirty="0">
                <a:latin typeface="Brandon Grotesque Regular" panose="020B0503020203060202" pitchFamily="34" charset="0"/>
              </a:rPr>
              <a:t> </a:t>
            </a:r>
            <a:r>
              <a:rPr lang="en-US" sz="2000" dirty="0" err="1">
                <a:latin typeface="Brandon Grotesque Regular" panose="020B0503020203060202" pitchFamily="34" charset="0"/>
              </a:rPr>
              <a:t>nostrud</a:t>
            </a:r>
            <a:r>
              <a:rPr lang="en-US" sz="2000" dirty="0">
                <a:latin typeface="Brandon Grotesque Regular" panose="020B0503020203060202" pitchFamily="34" charset="0"/>
              </a:rPr>
              <a:t> exercitation </a:t>
            </a:r>
            <a:r>
              <a:rPr lang="en-US" sz="2000" dirty="0" err="1">
                <a:latin typeface="Brandon Grotesque Regular" panose="020B0503020203060202" pitchFamily="34" charset="0"/>
              </a:rPr>
              <a:t>ullamco</a:t>
            </a:r>
            <a:r>
              <a:rPr lang="en-US" sz="2000" dirty="0">
                <a:latin typeface="Brandon Grotesque Regular" panose="020B0503020203060202" pitchFamily="34" charset="0"/>
              </a:rPr>
              <a:t> </a:t>
            </a:r>
            <a:r>
              <a:rPr lang="en-US" sz="2000" dirty="0" err="1">
                <a:latin typeface="Brandon Grotesque Regular" panose="020B0503020203060202" pitchFamily="34" charset="0"/>
              </a:rPr>
              <a:t>laboris</a:t>
            </a:r>
            <a:r>
              <a:rPr lang="en-US" sz="2000" dirty="0">
                <a:latin typeface="Brandon Grotesque Regular" panose="020B0503020203060202" pitchFamily="34" charset="0"/>
              </a:rPr>
              <a:t> nisi </a:t>
            </a:r>
            <a:r>
              <a:rPr lang="en-US" sz="2000" dirty="0" err="1">
                <a:latin typeface="Brandon Grotesque Regular" panose="020B0503020203060202" pitchFamily="34" charset="0"/>
              </a:rPr>
              <a:t>ut</a:t>
            </a:r>
            <a:r>
              <a:rPr lang="en-US" sz="2000" dirty="0">
                <a:latin typeface="Brandon Grotesque Regular" panose="020B0503020203060202" pitchFamily="34" charset="0"/>
              </a:rPr>
              <a:t> </a:t>
            </a:r>
            <a:r>
              <a:rPr lang="en-US" sz="2000" dirty="0" err="1">
                <a:latin typeface="Brandon Grotesque Regular" panose="020B0503020203060202" pitchFamily="34" charset="0"/>
              </a:rPr>
              <a:t>aliquip</a:t>
            </a:r>
            <a:r>
              <a:rPr lang="en-US" sz="2000" dirty="0">
                <a:latin typeface="Brandon Grotesque Regular" panose="020B0503020203060202" pitchFamily="34" charset="0"/>
              </a:rPr>
              <a:t> ex </a:t>
            </a:r>
            <a:r>
              <a:rPr lang="en-US" sz="2000" dirty="0" err="1">
                <a:latin typeface="Brandon Grotesque Regular" panose="020B0503020203060202" pitchFamily="34" charset="0"/>
              </a:rPr>
              <a:t>ea</a:t>
            </a:r>
            <a:r>
              <a:rPr lang="en-US" sz="2000" dirty="0">
                <a:latin typeface="Brandon Grotesque Regular" panose="020B0503020203060202" pitchFamily="34" charset="0"/>
              </a:rPr>
              <a:t> </a:t>
            </a:r>
            <a:r>
              <a:rPr lang="en-US" sz="2000" dirty="0" err="1">
                <a:latin typeface="Brandon Grotesque Regular" panose="020B0503020203060202" pitchFamily="34" charset="0"/>
              </a:rPr>
              <a:t>commodo</a:t>
            </a:r>
            <a:r>
              <a:rPr lang="en-US" sz="2000" dirty="0">
                <a:latin typeface="Brandon Grotesque Regular" panose="020B0503020203060202" pitchFamily="34" charset="0"/>
              </a:rPr>
              <a:t> </a:t>
            </a:r>
            <a:r>
              <a:rPr lang="en-US" sz="2000" dirty="0" err="1">
                <a:latin typeface="Brandon Grotesque Regular" panose="020B0503020203060202" pitchFamily="34" charset="0"/>
              </a:rPr>
              <a:t>consequat</a:t>
            </a:r>
            <a:r>
              <a:rPr lang="en-US" sz="2000" dirty="0">
                <a:latin typeface="Brandon Grotesque Regular" panose="020B0503020203060202" pitchFamily="34" charset="0"/>
              </a:rPr>
              <a:t>. Duis </a:t>
            </a:r>
            <a:r>
              <a:rPr lang="en-US" sz="2000" dirty="0" err="1">
                <a:latin typeface="Brandon Grotesque Regular" panose="020B0503020203060202" pitchFamily="34" charset="0"/>
              </a:rPr>
              <a:t>aute</a:t>
            </a:r>
            <a:r>
              <a:rPr lang="en-US" sz="2000" dirty="0">
                <a:latin typeface="Brandon Grotesque Regular" panose="020B0503020203060202" pitchFamily="34" charset="0"/>
              </a:rPr>
              <a:t> </a:t>
            </a:r>
            <a:r>
              <a:rPr lang="en-US" sz="2000" dirty="0" err="1">
                <a:latin typeface="Brandon Grotesque Regular" panose="020B0503020203060202" pitchFamily="34" charset="0"/>
              </a:rPr>
              <a:t>irure</a:t>
            </a:r>
            <a:r>
              <a:rPr lang="en-US" sz="2000" dirty="0">
                <a:latin typeface="Brandon Grotesque Regular" panose="020B0503020203060202" pitchFamily="34" charset="0"/>
              </a:rPr>
              <a:t> dolor in </a:t>
            </a:r>
            <a:r>
              <a:rPr lang="en-US" sz="2000" dirty="0" err="1">
                <a:latin typeface="Brandon Grotesque Regular" panose="020B0503020203060202" pitchFamily="34" charset="0"/>
              </a:rPr>
              <a:t>reprehenderit</a:t>
            </a:r>
            <a:r>
              <a:rPr lang="en-US" sz="2000" dirty="0">
                <a:latin typeface="Brandon Grotesque Regular" panose="020B0503020203060202" pitchFamily="34" charset="0"/>
              </a:rPr>
              <a:t> in </a:t>
            </a:r>
            <a:r>
              <a:rPr lang="en-US" sz="2000" dirty="0" err="1">
                <a:latin typeface="Brandon Grotesque Regular" panose="020B0503020203060202" pitchFamily="34" charset="0"/>
              </a:rPr>
              <a:t>voluptate</a:t>
            </a:r>
            <a:r>
              <a:rPr lang="en-US" sz="2000" dirty="0">
                <a:latin typeface="Brandon Grotesque Regular" panose="020B0503020203060202" pitchFamily="34" charset="0"/>
              </a:rPr>
              <a:t> </a:t>
            </a:r>
            <a:r>
              <a:rPr lang="en-US" sz="2000" dirty="0" err="1">
                <a:latin typeface="Brandon Grotesque Regular" panose="020B0503020203060202" pitchFamily="34" charset="0"/>
              </a:rPr>
              <a:t>velit</a:t>
            </a:r>
            <a:r>
              <a:rPr lang="en-US" sz="2000" dirty="0">
                <a:latin typeface="Brandon Grotesque Regular" panose="020B0503020203060202" pitchFamily="34" charset="0"/>
              </a:rPr>
              <a:t> </a:t>
            </a:r>
            <a:r>
              <a:rPr lang="en-US" sz="2000" dirty="0" err="1">
                <a:latin typeface="Brandon Grotesque Regular" panose="020B0503020203060202" pitchFamily="34" charset="0"/>
              </a:rPr>
              <a:t>esse</a:t>
            </a:r>
            <a:r>
              <a:rPr lang="en-US" sz="2000" dirty="0">
                <a:latin typeface="Brandon Grotesque Regular" panose="020B0503020203060202" pitchFamily="34" charset="0"/>
              </a:rPr>
              <a:t> </a:t>
            </a:r>
            <a:r>
              <a:rPr lang="en-US" sz="2000" dirty="0" err="1">
                <a:latin typeface="Brandon Grotesque Regular" panose="020B0503020203060202" pitchFamily="34" charset="0"/>
              </a:rPr>
              <a:t>cillum</a:t>
            </a:r>
            <a:r>
              <a:rPr lang="en-US" sz="2000" dirty="0">
                <a:latin typeface="Brandon Grotesque Regular" panose="020B0503020203060202" pitchFamily="34" charset="0"/>
              </a:rPr>
              <a:t> dolore </a:t>
            </a:r>
            <a:r>
              <a:rPr lang="en-US" sz="2000" dirty="0" err="1">
                <a:latin typeface="Brandon Grotesque Regular" panose="020B0503020203060202" pitchFamily="34" charset="0"/>
              </a:rPr>
              <a:t>eu</a:t>
            </a:r>
            <a:r>
              <a:rPr lang="en-US" sz="2000" dirty="0">
                <a:latin typeface="Brandon Grotesque Regular" panose="020B0503020203060202" pitchFamily="34" charset="0"/>
              </a:rPr>
              <a:t> </a:t>
            </a:r>
            <a:r>
              <a:rPr lang="en-US" sz="2000" dirty="0" err="1">
                <a:latin typeface="Brandon Grotesque Regular" panose="020B0503020203060202" pitchFamily="34" charset="0"/>
              </a:rPr>
              <a:t>fugiat</a:t>
            </a:r>
            <a:r>
              <a:rPr lang="en-US" sz="2000" dirty="0">
                <a:latin typeface="Brandon Grotesque Regular" panose="020B0503020203060202" pitchFamily="34" charset="0"/>
              </a:rPr>
              <a:t> </a:t>
            </a:r>
            <a:r>
              <a:rPr lang="en-US" sz="2000" dirty="0" err="1">
                <a:latin typeface="Brandon Grotesque Regular" panose="020B0503020203060202" pitchFamily="34" charset="0"/>
              </a:rPr>
              <a:t>nulla</a:t>
            </a:r>
            <a:r>
              <a:rPr lang="en-US" sz="2000" dirty="0">
                <a:latin typeface="Brandon Grotesque Regular" panose="020B0503020203060202" pitchFamily="34" charset="0"/>
              </a:rPr>
              <a:t> </a:t>
            </a:r>
            <a:r>
              <a:rPr lang="en-US" sz="2000" dirty="0" err="1">
                <a:latin typeface="Brandon Grotesque Regular" panose="020B0503020203060202" pitchFamily="34" charset="0"/>
              </a:rPr>
              <a:t>pariatur</a:t>
            </a:r>
            <a:r>
              <a:rPr lang="en-US" sz="2000" dirty="0">
                <a:latin typeface="Brandon Grotesque Regular" panose="020B0503020203060202" pitchFamily="34" charset="0"/>
              </a:rPr>
              <a:t>. </a:t>
            </a:r>
            <a:r>
              <a:rPr lang="en-US" sz="2000" dirty="0" err="1">
                <a:latin typeface="Brandon Grotesque Regular" panose="020B0503020203060202" pitchFamily="34" charset="0"/>
              </a:rPr>
              <a:t>Excepteur</a:t>
            </a:r>
            <a:r>
              <a:rPr lang="en-US" sz="2000" dirty="0">
                <a:latin typeface="Brandon Grotesque Regular" panose="020B0503020203060202" pitchFamily="34" charset="0"/>
              </a:rPr>
              <a:t> </a:t>
            </a:r>
            <a:r>
              <a:rPr lang="en-US" sz="2000" dirty="0" err="1">
                <a:latin typeface="Brandon Grotesque Regular" panose="020B0503020203060202" pitchFamily="34" charset="0"/>
              </a:rPr>
              <a:t>sint</a:t>
            </a:r>
            <a:r>
              <a:rPr lang="en-US" sz="2000" dirty="0">
                <a:latin typeface="Brandon Grotesque Regular" panose="020B0503020203060202" pitchFamily="34" charset="0"/>
              </a:rPr>
              <a:t> </a:t>
            </a:r>
            <a:r>
              <a:rPr lang="en-US" sz="2000" dirty="0" err="1">
                <a:latin typeface="Brandon Grotesque Regular" panose="020B0503020203060202" pitchFamily="34" charset="0"/>
              </a:rPr>
              <a:t>occaecat</a:t>
            </a:r>
            <a:r>
              <a:rPr lang="en-US" sz="2000" dirty="0">
                <a:latin typeface="Brandon Grotesque Regular" panose="020B0503020203060202" pitchFamily="34" charset="0"/>
              </a:rPr>
              <a:t> </a:t>
            </a:r>
            <a:r>
              <a:rPr lang="en-US" sz="2000" dirty="0" err="1">
                <a:latin typeface="Brandon Grotesque Regular" panose="020B0503020203060202" pitchFamily="34" charset="0"/>
              </a:rPr>
              <a:t>cupidatat</a:t>
            </a:r>
            <a:r>
              <a:rPr lang="en-US" sz="2000" dirty="0">
                <a:latin typeface="Brandon Grotesque Regular" panose="020B0503020203060202" pitchFamily="34" charset="0"/>
              </a:rPr>
              <a:t> non </a:t>
            </a:r>
            <a:r>
              <a:rPr lang="en-US" sz="2000" dirty="0" err="1">
                <a:latin typeface="Brandon Grotesque Regular" panose="020B0503020203060202" pitchFamily="34" charset="0"/>
              </a:rPr>
              <a:t>proident</a:t>
            </a:r>
            <a:r>
              <a:rPr lang="en-US" sz="2000" dirty="0">
                <a:latin typeface="Brandon Grotesque Regular" panose="020B0503020203060202" pitchFamily="34" charset="0"/>
              </a:rPr>
              <a:t>, sunt in culpa qui </a:t>
            </a:r>
            <a:r>
              <a:rPr lang="en-US" sz="2000" dirty="0" err="1">
                <a:latin typeface="Brandon Grotesque Regular" panose="020B0503020203060202" pitchFamily="34" charset="0"/>
              </a:rPr>
              <a:t>officia</a:t>
            </a:r>
            <a:r>
              <a:rPr lang="en-US" sz="2000" dirty="0">
                <a:latin typeface="Brandon Grotesque Regular" panose="020B0503020203060202" pitchFamily="34" charset="0"/>
              </a:rPr>
              <a:t> </a:t>
            </a:r>
            <a:r>
              <a:rPr lang="en-US" sz="2000" dirty="0" err="1">
                <a:latin typeface="Brandon Grotesque Regular" panose="020B0503020203060202" pitchFamily="34" charset="0"/>
              </a:rPr>
              <a:t>deserunt</a:t>
            </a:r>
            <a:r>
              <a:rPr lang="en-US" sz="2000" dirty="0">
                <a:latin typeface="Brandon Grotesque Regular" panose="020B0503020203060202" pitchFamily="34" charset="0"/>
              </a:rPr>
              <a:t> </a:t>
            </a:r>
            <a:r>
              <a:rPr lang="en-US" sz="2000" dirty="0" err="1">
                <a:latin typeface="Brandon Grotesque Regular" panose="020B0503020203060202" pitchFamily="34" charset="0"/>
              </a:rPr>
              <a:t>mollit</a:t>
            </a:r>
            <a:r>
              <a:rPr lang="en-US" sz="2000" dirty="0">
                <a:latin typeface="Brandon Grotesque Regular" panose="020B0503020203060202" pitchFamily="34" charset="0"/>
              </a:rPr>
              <a:t> </a:t>
            </a:r>
            <a:r>
              <a:rPr lang="en-US" sz="2000" dirty="0" err="1">
                <a:latin typeface="Brandon Grotesque Regular" panose="020B0503020203060202" pitchFamily="34" charset="0"/>
              </a:rPr>
              <a:t>anim</a:t>
            </a:r>
            <a:r>
              <a:rPr lang="en-US" sz="2000" dirty="0">
                <a:latin typeface="Brandon Grotesque Regular" panose="020B0503020203060202" pitchFamily="34" charset="0"/>
              </a:rPr>
              <a:t> id </a:t>
            </a:r>
            <a:r>
              <a:rPr lang="en-US" sz="2000" dirty="0" err="1">
                <a:latin typeface="Brandon Grotesque Regular" panose="020B0503020203060202" pitchFamily="34" charset="0"/>
              </a:rPr>
              <a:t>est</a:t>
            </a:r>
            <a:r>
              <a:rPr lang="en-US" sz="2000" dirty="0">
                <a:latin typeface="Brandon Grotesque Regular" panose="020B0503020203060202" pitchFamily="34" charset="0"/>
              </a:rPr>
              <a:t> </a:t>
            </a:r>
            <a:r>
              <a:rPr lang="en-US" sz="2000" dirty="0" err="1">
                <a:latin typeface="Brandon Grotesque Regular" panose="020B0503020203060202" pitchFamily="34" charset="0"/>
              </a:rPr>
              <a:t>laborumg</a:t>
            </a:r>
            <a:endParaRPr lang="en-US" sz="2000" dirty="0">
              <a:latin typeface="Brandon Grotesque Regular" panose="020B0503020203060202" pitchFamily="34" charset="0"/>
            </a:endParaRPr>
          </a:p>
        </p:txBody>
      </p:sp>
      <p:pic>
        <p:nvPicPr>
          <p:cNvPr id="6" name="Picture 5" descr="A picture containing text, device, gauge&#10;&#10;Description automatically generated">
            <a:extLst>
              <a:ext uri="{FF2B5EF4-FFF2-40B4-BE49-F238E27FC236}">
                <a16:creationId xmlns:a16="http://schemas.microsoft.com/office/drawing/2014/main" id="{F4D34B6A-4912-953A-C8E2-3843803306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47134" y="165711"/>
            <a:ext cx="822279" cy="827644"/>
          </a:xfrm>
          <a:prstGeom prst="rect">
            <a:avLst/>
          </a:prstGeom>
        </p:spPr>
      </p:pic>
    </p:spTree>
    <p:extLst>
      <p:ext uri="{BB962C8B-B14F-4D97-AF65-F5344CB8AC3E}">
        <p14:creationId xmlns:p14="http://schemas.microsoft.com/office/powerpoint/2010/main" val="37865228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9D0C0-317D-4927-9F2F-1265077650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622EA05-5124-4D66-BE55-A6A81A7067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B4ECD8C-EF4E-4431-893A-6EDBBEFDAF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70474F-0D3E-43F4-BF63-4F7E8CC2BF87}"/>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63C21EF7-357E-4EA5-A891-333DC19A22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E07977-737E-4763-A817-973047490AE4}"/>
              </a:ext>
            </a:extLst>
          </p:cNvPr>
          <p:cNvSpPr>
            <a:spLocks noGrp="1"/>
          </p:cNvSpPr>
          <p:nvPr>
            <p:ph type="sldNum" sz="quarter" idx="12"/>
          </p:nvPr>
        </p:nvSpPr>
        <p:spPr/>
        <p:txBody>
          <a:bodyPr/>
          <a:lstStyle/>
          <a:p>
            <a:fld id="{0D59CF3C-1FAA-4757-BA9B-A4FB9CBF774E}" type="slidenum">
              <a:rPr lang="en-US" smtClean="0"/>
              <a:t>‹#›</a:t>
            </a:fld>
            <a:endParaRPr lang="en-US"/>
          </a:p>
        </p:txBody>
      </p:sp>
      <p:pic>
        <p:nvPicPr>
          <p:cNvPr id="8" name="Picture 7" descr="A picture containing text, device, gauge&#10;&#10;Description automatically generated">
            <a:extLst>
              <a:ext uri="{FF2B5EF4-FFF2-40B4-BE49-F238E27FC236}">
                <a16:creationId xmlns:a16="http://schemas.microsoft.com/office/drawing/2014/main" id="{CDDED6B9-84E7-3412-9B14-8164FE307E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47134" y="165711"/>
            <a:ext cx="822279" cy="827644"/>
          </a:xfrm>
          <a:prstGeom prst="rect">
            <a:avLst/>
          </a:prstGeom>
        </p:spPr>
      </p:pic>
    </p:spTree>
    <p:extLst>
      <p:ext uri="{BB962C8B-B14F-4D97-AF65-F5344CB8AC3E}">
        <p14:creationId xmlns:p14="http://schemas.microsoft.com/office/powerpoint/2010/main" val="20640733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82DFB-BA23-4873-B29E-DE6C0AB637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2A55898-4032-4547-B6EE-6C21EBB8E2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F23B63A-229C-4ABB-BBFB-F18D4D5626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19B3FA-411A-4A73-B981-1776C29C75CA}"/>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543D91A9-26AA-42E4-9924-BF824A4B22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0E0624-B808-4CE3-8D81-78CBAC9E4350}"/>
              </a:ext>
            </a:extLst>
          </p:cNvPr>
          <p:cNvSpPr>
            <a:spLocks noGrp="1"/>
          </p:cNvSpPr>
          <p:nvPr>
            <p:ph type="sldNum" sz="quarter" idx="12"/>
          </p:nvPr>
        </p:nvSpPr>
        <p:spPr/>
        <p:txBody>
          <a:bodyPr/>
          <a:lstStyle/>
          <a:p>
            <a:fld id="{0D59CF3C-1FAA-4757-BA9B-A4FB9CBF774E}" type="slidenum">
              <a:rPr lang="en-US" smtClean="0"/>
              <a:t>‹#›</a:t>
            </a:fld>
            <a:endParaRPr lang="en-US"/>
          </a:p>
        </p:txBody>
      </p:sp>
      <p:pic>
        <p:nvPicPr>
          <p:cNvPr id="8" name="Picture 7" descr="A picture containing text, device, gauge&#10;&#10;Description automatically generated">
            <a:extLst>
              <a:ext uri="{FF2B5EF4-FFF2-40B4-BE49-F238E27FC236}">
                <a16:creationId xmlns:a16="http://schemas.microsoft.com/office/drawing/2014/main" id="{53E80F23-7282-26C0-DE7F-2F9D87D4C3F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47134" y="165711"/>
            <a:ext cx="822279" cy="827644"/>
          </a:xfrm>
          <a:prstGeom prst="rect">
            <a:avLst/>
          </a:prstGeom>
        </p:spPr>
      </p:pic>
    </p:spTree>
    <p:extLst>
      <p:ext uri="{BB962C8B-B14F-4D97-AF65-F5344CB8AC3E}">
        <p14:creationId xmlns:p14="http://schemas.microsoft.com/office/powerpoint/2010/main" val="504379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2D2A3-3E1E-442E-98BA-AD520A1EB9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07183C8-E5F3-452B-84A3-B41E0E02BE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14A557-1148-4D24-91BA-72A236C7AD5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55EC648-3EBC-4CD3-BD45-D349CE55B0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E42520-2CA6-4B57-8F6F-DA62DB9AC582}"/>
              </a:ext>
            </a:extLst>
          </p:cNvPr>
          <p:cNvSpPr>
            <a:spLocks noGrp="1"/>
          </p:cNvSpPr>
          <p:nvPr>
            <p:ph type="sldNum" sz="quarter" idx="12"/>
          </p:nvPr>
        </p:nvSpPr>
        <p:spPr/>
        <p:txBody>
          <a:bodyPr/>
          <a:lstStyle/>
          <a:p>
            <a:fld id="{0D59CF3C-1FAA-4757-BA9B-A4FB9CBF774E}" type="slidenum">
              <a:rPr lang="en-US" smtClean="0"/>
              <a:t>‹#›</a:t>
            </a:fld>
            <a:endParaRPr lang="en-US"/>
          </a:p>
        </p:txBody>
      </p:sp>
      <p:pic>
        <p:nvPicPr>
          <p:cNvPr id="7" name="Picture 6" descr="A picture containing text, device, gauge&#10;&#10;Description automatically generated">
            <a:extLst>
              <a:ext uri="{FF2B5EF4-FFF2-40B4-BE49-F238E27FC236}">
                <a16:creationId xmlns:a16="http://schemas.microsoft.com/office/drawing/2014/main" id="{C854BC9B-BB9A-6E06-6F9B-224E2D3761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47134" y="165711"/>
            <a:ext cx="822279" cy="827644"/>
          </a:xfrm>
          <a:prstGeom prst="rect">
            <a:avLst/>
          </a:prstGeom>
        </p:spPr>
      </p:pic>
    </p:spTree>
    <p:extLst>
      <p:ext uri="{BB962C8B-B14F-4D97-AF65-F5344CB8AC3E}">
        <p14:creationId xmlns:p14="http://schemas.microsoft.com/office/powerpoint/2010/main" val="36562048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609C57-C479-45C6-ACEF-40CD0E6D098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BDAE42-2C7F-49F8-8576-B35F01FEB1C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63315B-2C0D-4370-831B-15289B7A58D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D18E7E5-8757-4CC9-B465-5D5B1155DA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E6CB86-1EB3-412B-85B1-97A612584BB3}"/>
              </a:ext>
            </a:extLst>
          </p:cNvPr>
          <p:cNvSpPr>
            <a:spLocks noGrp="1"/>
          </p:cNvSpPr>
          <p:nvPr>
            <p:ph type="sldNum" sz="quarter" idx="12"/>
          </p:nvPr>
        </p:nvSpPr>
        <p:spPr/>
        <p:txBody>
          <a:bodyPr/>
          <a:lstStyle/>
          <a:p>
            <a:fld id="{0D59CF3C-1FAA-4757-BA9B-A4FB9CBF774E}" type="slidenum">
              <a:rPr lang="en-US" smtClean="0"/>
              <a:t>‹#›</a:t>
            </a:fld>
            <a:endParaRPr lang="en-US"/>
          </a:p>
        </p:txBody>
      </p:sp>
      <p:pic>
        <p:nvPicPr>
          <p:cNvPr id="7" name="Picture 6" descr="A picture containing text, device, gauge&#10;&#10;Description automatically generated">
            <a:extLst>
              <a:ext uri="{FF2B5EF4-FFF2-40B4-BE49-F238E27FC236}">
                <a16:creationId xmlns:a16="http://schemas.microsoft.com/office/drawing/2014/main" id="{0E9D000F-7F35-CDAF-A2F8-5995264270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47134" y="165711"/>
            <a:ext cx="822279" cy="827644"/>
          </a:xfrm>
          <a:prstGeom prst="rect">
            <a:avLst/>
          </a:prstGeom>
        </p:spPr>
      </p:pic>
    </p:spTree>
    <p:extLst>
      <p:ext uri="{BB962C8B-B14F-4D97-AF65-F5344CB8AC3E}">
        <p14:creationId xmlns:p14="http://schemas.microsoft.com/office/powerpoint/2010/main" val="2782353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C65E3A8-6761-4D10-A7FA-45877FFEBF3E}"/>
              </a:ext>
            </a:extLst>
          </p:cNvPr>
          <p:cNvSpPr>
            <a:spLocks noGrp="1"/>
          </p:cNvSpPr>
          <p:nvPr>
            <p:ph type="sldNum" sz="quarter" idx="12"/>
          </p:nvPr>
        </p:nvSpPr>
        <p:spPr>
          <a:xfrm>
            <a:off x="10944665" y="6380334"/>
            <a:ext cx="1070316" cy="365125"/>
          </a:xfrm>
        </p:spPr>
        <p:txBody>
          <a:bodyPr/>
          <a:lstStyle>
            <a:lvl1pPr>
              <a:defRPr>
                <a:solidFill>
                  <a:schemeClr val="bg1"/>
                </a:solidFill>
              </a:defRPr>
            </a:lvl1pPr>
          </a:lstStyle>
          <a:p>
            <a:fld id="{0D59CF3C-1FAA-4757-BA9B-A4FB9CBF774E}" type="slidenum">
              <a:rPr lang="en-US" smtClean="0"/>
              <a:pPr/>
              <a:t>‹#›</a:t>
            </a:fld>
            <a:endParaRPr lang="en-US"/>
          </a:p>
        </p:txBody>
      </p:sp>
      <p:sp>
        <p:nvSpPr>
          <p:cNvPr id="8" name="Text Placeholder 7">
            <a:extLst>
              <a:ext uri="{FF2B5EF4-FFF2-40B4-BE49-F238E27FC236}">
                <a16:creationId xmlns:a16="http://schemas.microsoft.com/office/drawing/2014/main" id="{004D74CA-1A85-446B-880C-AF9148D69B41}"/>
              </a:ext>
            </a:extLst>
          </p:cNvPr>
          <p:cNvSpPr>
            <a:spLocks noGrp="1"/>
          </p:cNvSpPr>
          <p:nvPr>
            <p:ph type="body" sz="quarter" idx="13" hasCustomPrompt="1"/>
          </p:nvPr>
        </p:nvSpPr>
        <p:spPr>
          <a:xfrm>
            <a:off x="858691" y="548932"/>
            <a:ext cx="9283700" cy="928175"/>
          </a:xfrm>
        </p:spPr>
        <p:txBody>
          <a:bodyPr>
            <a:normAutofit/>
          </a:bodyPr>
          <a:lstStyle>
            <a:lvl1pPr marL="0" indent="0">
              <a:spcBef>
                <a:spcPts val="0"/>
              </a:spcBef>
              <a:buNone/>
              <a:defRPr sz="3600">
                <a:solidFill>
                  <a:schemeClr val="bg1"/>
                </a:solidFill>
                <a:latin typeface="+mj-lt"/>
              </a:defRPr>
            </a:lvl1pPr>
          </a:lstStyle>
          <a:p>
            <a:pPr lvl="0"/>
            <a:r>
              <a:rPr lang="en-US" dirty="0"/>
              <a:t>Heading Goes Here</a:t>
            </a:r>
          </a:p>
        </p:txBody>
      </p:sp>
      <p:sp>
        <p:nvSpPr>
          <p:cNvPr id="39" name="Freeform: Shape 38">
            <a:extLst>
              <a:ext uri="{FF2B5EF4-FFF2-40B4-BE49-F238E27FC236}">
                <a16:creationId xmlns:a16="http://schemas.microsoft.com/office/drawing/2014/main" id="{BD2030AA-3E1D-4AA8-AF50-B7E60C721120}"/>
              </a:ext>
            </a:extLst>
          </p:cNvPr>
          <p:cNvSpPr/>
          <p:nvPr userDrawn="1"/>
        </p:nvSpPr>
        <p:spPr>
          <a:xfrm>
            <a:off x="18929" y="4893733"/>
            <a:ext cx="2244359" cy="1964267"/>
          </a:xfrm>
          <a:custGeom>
            <a:avLst/>
            <a:gdLst>
              <a:gd name="connsiteX0" fmla="*/ 1526563 w 2085641"/>
              <a:gd name="connsiteY0" fmla="*/ 1816176 h 1825357"/>
              <a:gd name="connsiteX1" fmla="*/ 1548729 w 2085641"/>
              <a:gd name="connsiteY1" fmla="*/ 1825357 h 1825357"/>
              <a:gd name="connsiteX2" fmla="*/ 1504398 w 2085641"/>
              <a:gd name="connsiteY2" fmla="*/ 1825357 h 1825357"/>
              <a:gd name="connsiteX3" fmla="*/ 1876981 w 2085641"/>
              <a:gd name="connsiteY3" fmla="*/ 1814636 h 1825357"/>
              <a:gd name="connsiteX4" fmla="*/ 1900875 w 2085641"/>
              <a:gd name="connsiteY4" fmla="*/ 1824533 h 1825357"/>
              <a:gd name="connsiteX5" fmla="*/ 1901217 w 2085641"/>
              <a:gd name="connsiteY5" fmla="*/ 1825357 h 1825357"/>
              <a:gd name="connsiteX6" fmla="*/ 1852747 w 2085641"/>
              <a:gd name="connsiteY6" fmla="*/ 1825357 h 1825357"/>
              <a:gd name="connsiteX7" fmla="*/ 1853088 w 2085641"/>
              <a:gd name="connsiteY7" fmla="*/ 1824533 h 1825357"/>
              <a:gd name="connsiteX8" fmla="*/ 1876981 w 2085641"/>
              <a:gd name="connsiteY8" fmla="*/ 1814636 h 1825357"/>
              <a:gd name="connsiteX9" fmla="*/ 1380574 w 2085641"/>
              <a:gd name="connsiteY9" fmla="*/ 1589586 h 1825357"/>
              <a:gd name="connsiteX10" fmla="*/ 1499719 w 2085641"/>
              <a:gd name="connsiteY10" fmla="*/ 1796990 h 1825357"/>
              <a:gd name="connsiteX11" fmla="*/ 1492767 w 2085641"/>
              <a:gd name="connsiteY11" fmla="*/ 1800984 h 1825357"/>
              <a:gd name="connsiteX12" fmla="*/ 1375967 w 2085641"/>
              <a:gd name="connsiteY12" fmla="*/ 1597664 h 1825357"/>
              <a:gd name="connsiteX13" fmla="*/ 2024033 w 2085641"/>
              <a:gd name="connsiteY13" fmla="*/ 1588418 h 1825357"/>
              <a:gd name="connsiteX14" fmla="*/ 2030985 w 2085641"/>
              <a:gd name="connsiteY14" fmla="*/ 1592413 h 1825357"/>
              <a:gd name="connsiteX15" fmla="*/ 1911168 w 2085641"/>
              <a:gd name="connsiteY15" fmla="*/ 1800984 h 1825357"/>
              <a:gd name="connsiteX16" fmla="*/ 1904216 w 2085641"/>
              <a:gd name="connsiteY16" fmla="*/ 1796990 h 1825357"/>
              <a:gd name="connsiteX17" fmla="*/ 1055203 w 2085641"/>
              <a:gd name="connsiteY17" fmla="*/ 1553708 h 1825357"/>
              <a:gd name="connsiteX18" fmla="*/ 1296843 w 2085641"/>
              <a:gd name="connsiteY18" fmla="*/ 1553708 h 1825357"/>
              <a:gd name="connsiteX19" fmla="*/ 1296843 w 2085641"/>
              <a:gd name="connsiteY19" fmla="*/ 1561763 h 1825357"/>
              <a:gd name="connsiteX20" fmla="*/ 1055203 w 2085641"/>
              <a:gd name="connsiteY20" fmla="*/ 1561763 h 1825357"/>
              <a:gd name="connsiteX21" fmla="*/ 0 w 2085641"/>
              <a:gd name="connsiteY21" fmla="*/ 1553708 h 1825357"/>
              <a:gd name="connsiteX22" fmla="*/ 241640 w 2085641"/>
              <a:gd name="connsiteY22" fmla="*/ 1553708 h 1825357"/>
              <a:gd name="connsiteX23" fmla="*/ 241640 w 2085641"/>
              <a:gd name="connsiteY23" fmla="*/ 1561763 h 1825357"/>
              <a:gd name="connsiteX24" fmla="*/ 0 w 2085641"/>
              <a:gd name="connsiteY24" fmla="*/ 1561763 h 1825357"/>
              <a:gd name="connsiteX25" fmla="*/ 999259 w 2085641"/>
              <a:gd name="connsiteY25" fmla="*/ 1519031 h 1825357"/>
              <a:gd name="connsiteX26" fmla="*/ 1033205 w 2085641"/>
              <a:gd name="connsiteY26" fmla="*/ 1552977 h 1825357"/>
              <a:gd name="connsiteX27" fmla="*/ 999259 w 2085641"/>
              <a:gd name="connsiteY27" fmla="*/ 1586922 h 1825357"/>
              <a:gd name="connsiteX28" fmla="*/ 965314 w 2085641"/>
              <a:gd name="connsiteY28" fmla="*/ 1552977 h 1825357"/>
              <a:gd name="connsiteX29" fmla="*/ 999259 w 2085641"/>
              <a:gd name="connsiteY29" fmla="*/ 1519031 h 1825357"/>
              <a:gd name="connsiteX30" fmla="*/ 1351284 w 2085641"/>
              <a:gd name="connsiteY30" fmla="*/ 1517484 h 1825357"/>
              <a:gd name="connsiteX31" fmla="*/ 1385229 w 2085641"/>
              <a:gd name="connsiteY31" fmla="*/ 1551429 h 1825357"/>
              <a:gd name="connsiteX32" fmla="*/ 1351284 w 2085641"/>
              <a:gd name="connsiteY32" fmla="*/ 1585375 h 1825357"/>
              <a:gd name="connsiteX33" fmla="*/ 1317338 w 2085641"/>
              <a:gd name="connsiteY33" fmla="*/ 1551429 h 1825357"/>
              <a:gd name="connsiteX34" fmla="*/ 1327281 w 2085641"/>
              <a:gd name="connsiteY34" fmla="*/ 1527426 h 1825357"/>
              <a:gd name="connsiteX35" fmla="*/ 1327655 w 2085641"/>
              <a:gd name="connsiteY35" fmla="*/ 1527174 h 1825357"/>
              <a:gd name="connsiteX36" fmla="*/ 1328191 w 2085641"/>
              <a:gd name="connsiteY36" fmla="*/ 1525878 h 1825357"/>
              <a:gd name="connsiteX37" fmla="*/ 1337178 w 2085641"/>
              <a:gd name="connsiteY37" fmla="*/ 1519819 h 1825357"/>
              <a:gd name="connsiteX38" fmla="*/ 1336313 w 2085641"/>
              <a:gd name="connsiteY38" fmla="*/ 1521336 h 1825357"/>
              <a:gd name="connsiteX39" fmla="*/ 1338071 w 2085641"/>
              <a:gd name="connsiteY39" fmla="*/ 1520152 h 1825357"/>
              <a:gd name="connsiteX40" fmla="*/ 1351284 w 2085641"/>
              <a:gd name="connsiteY40" fmla="*/ 1517484 h 1825357"/>
              <a:gd name="connsiteX41" fmla="*/ 296081 w 2085641"/>
              <a:gd name="connsiteY41" fmla="*/ 1517484 h 1825357"/>
              <a:gd name="connsiteX42" fmla="*/ 330026 w 2085641"/>
              <a:gd name="connsiteY42" fmla="*/ 1551429 h 1825357"/>
              <a:gd name="connsiteX43" fmla="*/ 296081 w 2085641"/>
              <a:gd name="connsiteY43" fmla="*/ 1585375 h 1825357"/>
              <a:gd name="connsiteX44" fmla="*/ 262135 w 2085641"/>
              <a:gd name="connsiteY44" fmla="*/ 1551429 h 1825357"/>
              <a:gd name="connsiteX45" fmla="*/ 296081 w 2085641"/>
              <a:gd name="connsiteY45" fmla="*/ 1517484 h 1825357"/>
              <a:gd name="connsiteX46" fmla="*/ 2051851 w 2085641"/>
              <a:gd name="connsiteY46" fmla="*/ 1515981 h 1825357"/>
              <a:gd name="connsiteX47" fmla="*/ 2085641 w 2085641"/>
              <a:gd name="connsiteY47" fmla="*/ 1549771 h 1825357"/>
              <a:gd name="connsiteX48" fmla="*/ 2051851 w 2085641"/>
              <a:gd name="connsiteY48" fmla="*/ 1583562 h 1825357"/>
              <a:gd name="connsiteX49" fmla="*/ 2018061 w 2085641"/>
              <a:gd name="connsiteY49" fmla="*/ 1549771 h 1825357"/>
              <a:gd name="connsiteX50" fmla="*/ 2051851 w 2085641"/>
              <a:gd name="connsiteY50" fmla="*/ 1515981 h 1825357"/>
              <a:gd name="connsiteX51" fmla="*/ 1499009 w 2085641"/>
              <a:gd name="connsiteY51" fmla="*/ 1290229 h 1825357"/>
              <a:gd name="connsiteX52" fmla="*/ 1505994 w 2085641"/>
              <a:gd name="connsiteY52" fmla="*/ 1294241 h 1825357"/>
              <a:gd name="connsiteX53" fmla="*/ 1385627 w 2085641"/>
              <a:gd name="connsiteY53" fmla="*/ 1503769 h 1825357"/>
              <a:gd name="connsiteX54" fmla="*/ 1378643 w 2085641"/>
              <a:gd name="connsiteY54" fmla="*/ 1499758 h 1825357"/>
              <a:gd name="connsiteX55" fmla="*/ 851926 w 2085641"/>
              <a:gd name="connsiteY55" fmla="*/ 1290229 h 1825357"/>
              <a:gd name="connsiteX56" fmla="*/ 972292 w 2085641"/>
              <a:gd name="connsiteY56" fmla="*/ 1499758 h 1825357"/>
              <a:gd name="connsiteX57" fmla="*/ 965308 w 2085641"/>
              <a:gd name="connsiteY57" fmla="*/ 1503769 h 1825357"/>
              <a:gd name="connsiteX58" fmla="*/ 845307 w 2085641"/>
              <a:gd name="connsiteY58" fmla="*/ 1294876 h 1825357"/>
              <a:gd name="connsiteX59" fmla="*/ 846014 w 2085641"/>
              <a:gd name="connsiteY59" fmla="*/ 1293625 h 1825357"/>
              <a:gd name="connsiteX60" fmla="*/ 443806 w 2085641"/>
              <a:gd name="connsiteY60" fmla="*/ 1290229 h 1825357"/>
              <a:gd name="connsiteX61" fmla="*/ 450791 w 2085641"/>
              <a:gd name="connsiteY61" fmla="*/ 1294241 h 1825357"/>
              <a:gd name="connsiteX62" fmla="*/ 330424 w 2085641"/>
              <a:gd name="connsiteY62" fmla="*/ 1503769 h 1825357"/>
              <a:gd name="connsiteX63" fmla="*/ 323440 w 2085641"/>
              <a:gd name="connsiteY63" fmla="*/ 1499758 h 1825357"/>
              <a:gd name="connsiteX64" fmla="*/ 1904800 w 2085641"/>
              <a:gd name="connsiteY64" fmla="*/ 1282282 h 1825357"/>
              <a:gd name="connsiteX65" fmla="*/ 2024617 w 2085641"/>
              <a:gd name="connsiteY65" fmla="*/ 1490854 h 1825357"/>
              <a:gd name="connsiteX66" fmla="*/ 2017664 w 2085641"/>
              <a:gd name="connsiteY66" fmla="*/ 1494848 h 1825357"/>
              <a:gd name="connsiteX67" fmla="*/ 1897847 w 2085641"/>
              <a:gd name="connsiteY67" fmla="*/ 1286276 h 1825357"/>
              <a:gd name="connsiteX68" fmla="*/ 527601 w 2085641"/>
              <a:gd name="connsiteY68" fmla="*/ 1253090 h 1825357"/>
              <a:gd name="connsiteX69" fmla="*/ 769242 w 2085641"/>
              <a:gd name="connsiteY69" fmla="*/ 1253090 h 1825357"/>
              <a:gd name="connsiteX70" fmla="*/ 769242 w 2085641"/>
              <a:gd name="connsiteY70" fmla="*/ 1261145 h 1825357"/>
              <a:gd name="connsiteX71" fmla="*/ 527601 w 2085641"/>
              <a:gd name="connsiteY71" fmla="*/ 1261145 h 1825357"/>
              <a:gd name="connsiteX72" fmla="*/ 1582252 w 2085641"/>
              <a:gd name="connsiteY72" fmla="*/ 1242495 h 1825357"/>
              <a:gd name="connsiteX73" fmla="*/ 1822789 w 2085641"/>
              <a:gd name="connsiteY73" fmla="*/ 1242495 h 1825357"/>
              <a:gd name="connsiteX74" fmla="*/ 1822789 w 2085641"/>
              <a:gd name="connsiteY74" fmla="*/ 1250513 h 1825357"/>
              <a:gd name="connsiteX75" fmla="*/ 1822188 w 2085641"/>
              <a:gd name="connsiteY75" fmla="*/ 1250513 h 1825357"/>
              <a:gd name="connsiteX76" fmla="*/ 1822188 w 2085641"/>
              <a:gd name="connsiteY76" fmla="*/ 1257169 h 1825357"/>
              <a:gd name="connsiteX77" fmla="*/ 1581099 w 2085641"/>
              <a:gd name="connsiteY77" fmla="*/ 1257169 h 1825357"/>
              <a:gd name="connsiteX78" fmla="*/ 1581099 w 2085641"/>
              <a:gd name="connsiteY78" fmla="*/ 1249133 h 1825357"/>
              <a:gd name="connsiteX79" fmla="*/ 1582252 w 2085641"/>
              <a:gd name="connsiteY79" fmla="*/ 1249133 h 1825357"/>
              <a:gd name="connsiteX80" fmla="*/ 1526955 w 2085641"/>
              <a:gd name="connsiteY80" fmla="*/ 1217460 h 1825357"/>
              <a:gd name="connsiteX81" fmla="*/ 1560900 w 2085641"/>
              <a:gd name="connsiteY81" fmla="*/ 1251405 h 1825357"/>
              <a:gd name="connsiteX82" fmla="*/ 1526955 w 2085641"/>
              <a:gd name="connsiteY82" fmla="*/ 1285350 h 1825357"/>
              <a:gd name="connsiteX83" fmla="*/ 1493009 w 2085641"/>
              <a:gd name="connsiteY83" fmla="*/ 1251405 h 1825357"/>
              <a:gd name="connsiteX84" fmla="*/ 1502952 w 2085641"/>
              <a:gd name="connsiteY84" fmla="*/ 1227402 h 1825357"/>
              <a:gd name="connsiteX85" fmla="*/ 1504039 w 2085641"/>
              <a:gd name="connsiteY85" fmla="*/ 1226669 h 1825357"/>
              <a:gd name="connsiteX86" fmla="*/ 1505720 w 2085641"/>
              <a:gd name="connsiteY86" fmla="*/ 1222610 h 1825357"/>
              <a:gd name="connsiteX87" fmla="*/ 1507274 w 2085641"/>
              <a:gd name="connsiteY87" fmla="*/ 1221562 h 1825357"/>
              <a:gd name="connsiteX88" fmla="*/ 1504564 w 2085641"/>
              <a:gd name="connsiteY88" fmla="*/ 1226315 h 1825357"/>
              <a:gd name="connsiteX89" fmla="*/ 1513742 w 2085641"/>
              <a:gd name="connsiteY89" fmla="*/ 1220128 h 1825357"/>
              <a:gd name="connsiteX90" fmla="*/ 1526955 w 2085641"/>
              <a:gd name="connsiteY90" fmla="*/ 1217460 h 1825357"/>
              <a:gd name="connsiteX91" fmla="*/ 471752 w 2085641"/>
              <a:gd name="connsiteY91" fmla="*/ 1217460 h 1825357"/>
              <a:gd name="connsiteX92" fmla="*/ 505697 w 2085641"/>
              <a:gd name="connsiteY92" fmla="*/ 1251405 h 1825357"/>
              <a:gd name="connsiteX93" fmla="*/ 471752 w 2085641"/>
              <a:gd name="connsiteY93" fmla="*/ 1285350 h 1825357"/>
              <a:gd name="connsiteX94" fmla="*/ 437807 w 2085641"/>
              <a:gd name="connsiteY94" fmla="*/ 1251405 h 1825357"/>
              <a:gd name="connsiteX95" fmla="*/ 471752 w 2085641"/>
              <a:gd name="connsiteY95" fmla="*/ 1217460 h 1825357"/>
              <a:gd name="connsiteX96" fmla="*/ 823682 w 2085641"/>
              <a:gd name="connsiteY96" fmla="*/ 1216866 h 1825357"/>
              <a:gd name="connsiteX97" fmla="*/ 857628 w 2085641"/>
              <a:gd name="connsiteY97" fmla="*/ 1250811 h 1825357"/>
              <a:gd name="connsiteX98" fmla="*/ 823682 w 2085641"/>
              <a:gd name="connsiteY98" fmla="*/ 1284757 h 1825357"/>
              <a:gd name="connsiteX99" fmla="*/ 789737 w 2085641"/>
              <a:gd name="connsiteY99" fmla="*/ 1250811 h 1825357"/>
              <a:gd name="connsiteX100" fmla="*/ 823682 w 2085641"/>
              <a:gd name="connsiteY100" fmla="*/ 1216866 h 1825357"/>
              <a:gd name="connsiteX101" fmla="*/ 1876981 w 2085641"/>
              <a:gd name="connsiteY101" fmla="*/ 1209845 h 1825357"/>
              <a:gd name="connsiteX102" fmla="*/ 1910772 w 2085641"/>
              <a:gd name="connsiteY102" fmla="*/ 1243636 h 1825357"/>
              <a:gd name="connsiteX103" fmla="*/ 1909904 w 2085641"/>
              <a:gd name="connsiteY103" fmla="*/ 1245731 h 1825357"/>
              <a:gd name="connsiteX104" fmla="*/ 1910372 w 2085641"/>
              <a:gd name="connsiteY104" fmla="*/ 1246859 h 1825357"/>
              <a:gd name="connsiteX105" fmla="*/ 1876504 w 2085641"/>
              <a:gd name="connsiteY105" fmla="*/ 1280727 h 1825357"/>
              <a:gd name="connsiteX106" fmla="*/ 1842636 w 2085641"/>
              <a:gd name="connsiteY106" fmla="*/ 1246859 h 1825357"/>
              <a:gd name="connsiteX107" fmla="*/ 1843581 w 2085641"/>
              <a:gd name="connsiteY107" fmla="*/ 1244577 h 1825357"/>
              <a:gd name="connsiteX108" fmla="*/ 1843191 w 2085641"/>
              <a:gd name="connsiteY108" fmla="*/ 1243636 h 1825357"/>
              <a:gd name="connsiteX109" fmla="*/ 1876981 w 2085641"/>
              <a:gd name="connsiteY109" fmla="*/ 1209845 h 1825357"/>
              <a:gd name="connsiteX110" fmla="*/ 971408 w 2085641"/>
              <a:gd name="connsiteY110" fmla="*/ 989611 h 1825357"/>
              <a:gd name="connsiteX111" fmla="*/ 978392 w 2085641"/>
              <a:gd name="connsiteY111" fmla="*/ 993623 h 1825357"/>
              <a:gd name="connsiteX112" fmla="*/ 858026 w 2085641"/>
              <a:gd name="connsiteY112" fmla="*/ 1203151 h 1825357"/>
              <a:gd name="connsiteX113" fmla="*/ 851042 w 2085641"/>
              <a:gd name="connsiteY113" fmla="*/ 1199140 h 1825357"/>
              <a:gd name="connsiteX114" fmla="*/ 2023892 w 2085641"/>
              <a:gd name="connsiteY114" fmla="*/ 986256 h 1825357"/>
              <a:gd name="connsiteX115" fmla="*/ 2030860 w 2085641"/>
              <a:gd name="connsiteY115" fmla="*/ 990259 h 1825357"/>
              <a:gd name="connsiteX116" fmla="*/ 1910768 w 2085641"/>
              <a:gd name="connsiteY116" fmla="*/ 1199308 h 1825357"/>
              <a:gd name="connsiteX117" fmla="*/ 1903801 w 2085641"/>
              <a:gd name="connsiteY117" fmla="*/ 1195305 h 1825357"/>
              <a:gd name="connsiteX118" fmla="*/ 1379229 w 2085641"/>
              <a:gd name="connsiteY118" fmla="*/ 982690 h 1825357"/>
              <a:gd name="connsiteX119" fmla="*/ 1499596 w 2085641"/>
              <a:gd name="connsiteY119" fmla="*/ 1192217 h 1825357"/>
              <a:gd name="connsiteX120" fmla="*/ 1492611 w 2085641"/>
              <a:gd name="connsiteY120" fmla="*/ 1196230 h 1825357"/>
              <a:gd name="connsiteX121" fmla="*/ 1372245 w 2085641"/>
              <a:gd name="connsiteY121" fmla="*/ 986702 h 1825357"/>
              <a:gd name="connsiteX122" fmla="*/ 324026 w 2085641"/>
              <a:gd name="connsiteY122" fmla="*/ 982690 h 1825357"/>
              <a:gd name="connsiteX123" fmla="*/ 444393 w 2085641"/>
              <a:gd name="connsiteY123" fmla="*/ 1192217 h 1825357"/>
              <a:gd name="connsiteX124" fmla="*/ 437408 w 2085641"/>
              <a:gd name="connsiteY124" fmla="*/ 1196230 h 1825357"/>
              <a:gd name="connsiteX125" fmla="*/ 317042 w 2085641"/>
              <a:gd name="connsiteY125" fmla="*/ 986702 h 1825357"/>
              <a:gd name="connsiteX126" fmla="*/ 1055203 w 2085641"/>
              <a:gd name="connsiteY126" fmla="*/ 942720 h 1825357"/>
              <a:gd name="connsiteX127" fmla="*/ 1296843 w 2085641"/>
              <a:gd name="connsiteY127" fmla="*/ 942720 h 1825357"/>
              <a:gd name="connsiteX128" fmla="*/ 1296843 w 2085641"/>
              <a:gd name="connsiteY128" fmla="*/ 950774 h 1825357"/>
              <a:gd name="connsiteX129" fmla="*/ 1055203 w 2085641"/>
              <a:gd name="connsiteY129" fmla="*/ 950774 h 1825357"/>
              <a:gd name="connsiteX130" fmla="*/ 0 w 2085641"/>
              <a:gd name="connsiteY130" fmla="*/ 942720 h 1825357"/>
              <a:gd name="connsiteX131" fmla="*/ 241640 w 2085641"/>
              <a:gd name="connsiteY131" fmla="*/ 942720 h 1825357"/>
              <a:gd name="connsiteX132" fmla="*/ 241640 w 2085641"/>
              <a:gd name="connsiteY132" fmla="*/ 950774 h 1825357"/>
              <a:gd name="connsiteX133" fmla="*/ 0 w 2085641"/>
              <a:gd name="connsiteY133" fmla="*/ 950774 h 1825357"/>
              <a:gd name="connsiteX134" fmla="*/ 999353 w 2085641"/>
              <a:gd name="connsiteY134" fmla="*/ 916842 h 1825357"/>
              <a:gd name="connsiteX135" fmla="*/ 1033299 w 2085641"/>
              <a:gd name="connsiteY135" fmla="*/ 950787 h 1825357"/>
              <a:gd name="connsiteX136" fmla="*/ 999353 w 2085641"/>
              <a:gd name="connsiteY136" fmla="*/ 984732 h 1825357"/>
              <a:gd name="connsiteX137" fmla="*/ 965407 w 2085641"/>
              <a:gd name="connsiteY137" fmla="*/ 950787 h 1825357"/>
              <a:gd name="connsiteX138" fmla="*/ 999353 w 2085641"/>
              <a:gd name="connsiteY138" fmla="*/ 916842 h 1825357"/>
              <a:gd name="connsiteX139" fmla="*/ 2051774 w 2085641"/>
              <a:gd name="connsiteY139" fmla="*/ 913652 h 1825357"/>
              <a:gd name="connsiteX140" fmla="*/ 2085641 w 2085641"/>
              <a:gd name="connsiteY140" fmla="*/ 947520 h 1825357"/>
              <a:gd name="connsiteX141" fmla="*/ 2051774 w 2085641"/>
              <a:gd name="connsiteY141" fmla="*/ 981388 h 1825357"/>
              <a:gd name="connsiteX142" fmla="*/ 2017905 w 2085641"/>
              <a:gd name="connsiteY142" fmla="*/ 947520 h 1825357"/>
              <a:gd name="connsiteX143" fmla="*/ 2051774 w 2085641"/>
              <a:gd name="connsiteY143" fmla="*/ 913652 h 1825357"/>
              <a:gd name="connsiteX144" fmla="*/ 1351284 w 2085641"/>
              <a:gd name="connsiteY144" fmla="*/ 909919 h 1825357"/>
              <a:gd name="connsiteX145" fmla="*/ 1385229 w 2085641"/>
              <a:gd name="connsiteY145" fmla="*/ 943865 h 1825357"/>
              <a:gd name="connsiteX146" fmla="*/ 1351284 w 2085641"/>
              <a:gd name="connsiteY146" fmla="*/ 977811 h 1825357"/>
              <a:gd name="connsiteX147" fmla="*/ 1317338 w 2085641"/>
              <a:gd name="connsiteY147" fmla="*/ 943865 h 1825357"/>
              <a:gd name="connsiteX148" fmla="*/ 1351284 w 2085641"/>
              <a:gd name="connsiteY148" fmla="*/ 909919 h 1825357"/>
              <a:gd name="connsiteX149" fmla="*/ 296081 w 2085641"/>
              <a:gd name="connsiteY149" fmla="*/ 909919 h 1825357"/>
              <a:gd name="connsiteX150" fmla="*/ 330026 w 2085641"/>
              <a:gd name="connsiteY150" fmla="*/ 943865 h 1825357"/>
              <a:gd name="connsiteX151" fmla="*/ 296081 w 2085641"/>
              <a:gd name="connsiteY151" fmla="*/ 977811 h 1825357"/>
              <a:gd name="connsiteX152" fmla="*/ 262135 w 2085641"/>
              <a:gd name="connsiteY152" fmla="*/ 943865 h 1825357"/>
              <a:gd name="connsiteX153" fmla="*/ 296081 w 2085641"/>
              <a:gd name="connsiteY153" fmla="*/ 909919 h 1825357"/>
              <a:gd name="connsiteX154" fmla="*/ 446776 w 2085641"/>
              <a:gd name="connsiteY154" fmla="*/ 684953 h 1825357"/>
              <a:gd name="connsiteX155" fmla="*/ 453760 w 2085641"/>
              <a:gd name="connsiteY155" fmla="*/ 688965 h 1825357"/>
              <a:gd name="connsiteX156" fmla="*/ 333394 w 2085641"/>
              <a:gd name="connsiteY156" fmla="*/ 898493 h 1825357"/>
              <a:gd name="connsiteX157" fmla="*/ 326410 w 2085641"/>
              <a:gd name="connsiteY157" fmla="*/ 894481 h 1825357"/>
              <a:gd name="connsiteX158" fmla="*/ 1501183 w 2085641"/>
              <a:gd name="connsiteY158" fmla="*/ 682475 h 1825357"/>
              <a:gd name="connsiteX159" fmla="*/ 1508167 w 2085641"/>
              <a:gd name="connsiteY159" fmla="*/ 686488 h 1825357"/>
              <a:gd name="connsiteX160" fmla="*/ 1387801 w 2085641"/>
              <a:gd name="connsiteY160" fmla="*/ 896016 h 1825357"/>
              <a:gd name="connsiteX161" fmla="*/ 1380816 w 2085641"/>
              <a:gd name="connsiteY161" fmla="*/ 892004 h 1825357"/>
              <a:gd name="connsiteX162" fmla="*/ 851628 w 2085641"/>
              <a:gd name="connsiteY162" fmla="*/ 682072 h 1825357"/>
              <a:gd name="connsiteX163" fmla="*/ 971994 w 2085641"/>
              <a:gd name="connsiteY163" fmla="*/ 891599 h 1825357"/>
              <a:gd name="connsiteX164" fmla="*/ 965010 w 2085641"/>
              <a:gd name="connsiteY164" fmla="*/ 895612 h 1825357"/>
              <a:gd name="connsiteX165" fmla="*/ 844643 w 2085641"/>
              <a:gd name="connsiteY165" fmla="*/ 686084 h 1825357"/>
              <a:gd name="connsiteX166" fmla="*/ 1904385 w 2085641"/>
              <a:gd name="connsiteY166" fmla="*/ 679418 h 1825357"/>
              <a:gd name="connsiteX167" fmla="*/ 2024476 w 2085641"/>
              <a:gd name="connsiteY167" fmla="*/ 888468 h 1825357"/>
              <a:gd name="connsiteX168" fmla="*/ 2017508 w 2085641"/>
              <a:gd name="connsiteY168" fmla="*/ 892471 h 1825357"/>
              <a:gd name="connsiteX169" fmla="*/ 1897417 w 2085641"/>
              <a:gd name="connsiteY169" fmla="*/ 683421 h 1825357"/>
              <a:gd name="connsiteX170" fmla="*/ 527601 w 2085641"/>
              <a:gd name="connsiteY170" fmla="*/ 642102 h 1825357"/>
              <a:gd name="connsiteX171" fmla="*/ 769242 w 2085641"/>
              <a:gd name="connsiteY171" fmla="*/ 642102 h 1825357"/>
              <a:gd name="connsiteX172" fmla="*/ 769242 w 2085641"/>
              <a:gd name="connsiteY172" fmla="*/ 650156 h 1825357"/>
              <a:gd name="connsiteX173" fmla="*/ 527601 w 2085641"/>
              <a:gd name="connsiteY173" fmla="*/ 650156 h 1825357"/>
              <a:gd name="connsiteX174" fmla="*/ 1581099 w 2085641"/>
              <a:gd name="connsiteY174" fmla="*/ 639540 h 1825357"/>
              <a:gd name="connsiteX175" fmla="*/ 1822188 w 2085641"/>
              <a:gd name="connsiteY175" fmla="*/ 639540 h 1825357"/>
              <a:gd name="connsiteX176" fmla="*/ 1822188 w 2085641"/>
              <a:gd name="connsiteY176" fmla="*/ 647576 h 1825357"/>
              <a:gd name="connsiteX177" fmla="*/ 1581099 w 2085641"/>
              <a:gd name="connsiteY177" fmla="*/ 647576 h 1825357"/>
              <a:gd name="connsiteX178" fmla="*/ 474722 w 2085641"/>
              <a:gd name="connsiteY178" fmla="*/ 612183 h 1825357"/>
              <a:gd name="connsiteX179" fmla="*/ 508667 w 2085641"/>
              <a:gd name="connsiteY179" fmla="*/ 646128 h 1825357"/>
              <a:gd name="connsiteX180" fmla="*/ 474722 w 2085641"/>
              <a:gd name="connsiteY180" fmla="*/ 680074 h 1825357"/>
              <a:gd name="connsiteX181" fmla="*/ 440776 w 2085641"/>
              <a:gd name="connsiteY181" fmla="*/ 646128 h 1825357"/>
              <a:gd name="connsiteX182" fmla="*/ 474722 w 2085641"/>
              <a:gd name="connsiteY182" fmla="*/ 612183 h 1825357"/>
              <a:gd name="connsiteX183" fmla="*/ 1529128 w 2085641"/>
              <a:gd name="connsiteY183" fmla="*/ 609706 h 1825357"/>
              <a:gd name="connsiteX184" fmla="*/ 1563074 w 2085641"/>
              <a:gd name="connsiteY184" fmla="*/ 643651 h 1825357"/>
              <a:gd name="connsiteX185" fmla="*/ 1529128 w 2085641"/>
              <a:gd name="connsiteY185" fmla="*/ 677597 h 1825357"/>
              <a:gd name="connsiteX186" fmla="*/ 1495182 w 2085641"/>
              <a:gd name="connsiteY186" fmla="*/ 643651 h 1825357"/>
              <a:gd name="connsiteX187" fmla="*/ 1529128 w 2085641"/>
              <a:gd name="connsiteY187" fmla="*/ 609706 h 1825357"/>
              <a:gd name="connsiteX188" fmla="*/ 823682 w 2085641"/>
              <a:gd name="connsiteY188" fmla="*/ 609302 h 1825357"/>
              <a:gd name="connsiteX189" fmla="*/ 857628 w 2085641"/>
              <a:gd name="connsiteY189" fmla="*/ 643248 h 1825357"/>
              <a:gd name="connsiteX190" fmla="*/ 823682 w 2085641"/>
              <a:gd name="connsiteY190" fmla="*/ 677193 h 1825357"/>
              <a:gd name="connsiteX191" fmla="*/ 789737 w 2085641"/>
              <a:gd name="connsiteY191" fmla="*/ 643248 h 1825357"/>
              <a:gd name="connsiteX192" fmla="*/ 823682 w 2085641"/>
              <a:gd name="connsiteY192" fmla="*/ 609302 h 1825357"/>
              <a:gd name="connsiteX193" fmla="*/ 1876504 w 2085641"/>
              <a:gd name="connsiteY193" fmla="*/ 606815 h 1825357"/>
              <a:gd name="connsiteX194" fmla="*/ 1910372 w 2085641"/>
              <a:gd name="connsiteY194" fmla="*/ 640683 h 1825357"/>
              <a:gd name="connsiteX195" fmla="*/ 1876504 w 2085641"/>
              <a:gd name="connsiteY195" fmla="*/ 674551 h 1825357"/>
              <a:gd name="connsiteX196" fmla="*/ 1842636 w 2085641"/>
              <a:gd name="connsiteY196" fmla="*/ 640683 h 1825357"/>
              <a:gd name="connsiteX197" fmla="*/ 1876504 w 2085641"/>
              <a:gd name="connsiteY197" fmla="*/ 606815 h 1825357"/>
              <a:gd name="connsiteX198" fmla="*/ 327380 w 2085641"/>
              <a:gd name="connsiteY198" fmla="*/ 379441 h 1825357"/>
              <a:gd name="connsiteX199" fmla="*/ 447471 w 2085641"/>
              <a:gd name="connsiteY199" fmla="*/ 588491 h 1825357"/>
              <a:gd name="connsiteX200" fmla="*/ 440503 w 2085641"/>
              <a:gd name="connsiteY200" fmla="*/ 592494 h 1825357"/>
              <a:gd name="connsiteX201" fmla="*/ 320412 w 2085641"/>
              <a:gd name="connsiteY201" fmla="*/ 383445 h 1825357"/>
              <a:gd name="connsiteX202" fmla="*/ 976551 w 2085641"/>
              <a:gd name="connsiteY202" fmla="*/ 377818 h 1825357"/>
              <a:gd name="connsiteX203" fmla="*/ 983535 w 2085641"/>
              <a:gd name="connsiteY203" fmla="*/ 381829 h 1825357"/>
              <a:gd name="connsiteX204" fmla="*/ 863169 w 2085641"/>
              <a:gd name="connsiteY204" fmla="*/ 591358 h 1825357"/>
              <a:gd name="connsiteX205" fmla="*/ 856185 w 2085641"/>
              <a:gd name="connsiteY205" fmla="*/ 587345 h 1825357"/>
              <a:gd name="connsiteX206" fmla="*/ 1381403 w 2085641"/>
              <a:gd name="connsiteY206" fmla="*/ 374936 h 1825357"/>
              <a:gd name="connsiteX207" fmla="*/ 1501769 w 2085641"/>
              <a:gd name="connsiteY207" fmla="*/ 584464 h 1825357"/>
              <a:gd name="connsiteX208" fmla="*/ 1494785 w 2085641"/>
              <a:gd name="connsiteY208" fmla="*/ 588476 h 1825357"/>
              <a:gd name="connsiteX209" fmla="*/ 1374418 w 2085641"/>
              <a:gd name="connsiteY209" fmla="*/ 378948 h 1825357"/>
              <a:gd name="connsiteX210" fmla="*/ 1057376 w 2085641"/>
              <a:gd name="connsiteY210" fmla="*/ 334966 h 1825357"/>
              <a:gd name="connsiteX211" fmla="*/ 1299017 w 2085641"/>
              <a:gd name="connsiteY211" fmla="*/ 334966 h 1825357"/>
              <a:gd name="connsiteX212" fmla="*/ 1299017 w 2085641"/>
              <a:gd name="connsiteY212" fmla="*/ 343020 h 1825357"/>
              <a:gd name="connsiteX213" fmla="*/ 1057376 w 2085641"/>
              <a:gd name="connsiteY213" fmla="*/ 343020 h 1825357"/>
              <a:gd name="connsiteX214" fmla="*/ 299498 w 2085641"/>
              <a:gd name="connsiteY214" fmla="*/ 306838 h 1825357"/>
              <a:gd name="connsiteX215" fmla="*/ 333366 w 2085641"/>
              <a:gd name="connsiteY215" fmla="*/ 340706 h 1825357"/>
              <a:gd name="connsiteX216" fmla="*/ 299498 w 2085641"/>
              <a:gd name="connsiteY216" fmla="*/ 374574 h 1825357"/>
              <a:gd name="connsiteX217" fmla="*/ 265631 w 2085641"/>
              <a:gd name="connsiteY217" fmla="*/ 340706 h 1825357"/>
              <a:gd name="connsiteX218" fmla="*/ 299498 w 2085641"/>
              <a:gd name="connsiteY218" fmla="*/ 306838 h 1825357"/>
              <a:gd name="connsiteX219" fmla="*/ 1004497 w 2085641"/>
              <a:gd name="connsiteY219" fmla="*/ 305047 h 1825357"/>
              <a:gd name="connsiteX220" fmla="*/ 1038442 w 2085641"/>
              <a:gd name="connsiteY220" fmla="*/ 338993 h 1825357"/>
              <a:gd name="connsiteX221" fmla="*/ 1004497 w 2085641"/>
              <a:gd name="connsiteY221" fmla="*/ 372939 h 1825357"/>
              <a:gd name="connsiteX222" fmla="*/ 970551 w 2085641"/>
              <a:gd name="connsiteY222" fmla="*/ 338993 h 1825357"/>
              <a:gd name="connsiteX223" fmla="*/ 1004497 w 2085641"/>
              <a:gd name="connsiteY223" fmla="*/ 305047 h 1825357"/>
              <a:gd name="connsiteX224" fmla="*/ 1353457 w 2085641"/>
              <a:gd name="connsiteY224" fmla="*/ 302166 h 1825357"/>
              <a:gd name="connsiteX225" fmla="*/ 1387402 w 2085641"/>
              <a:gd name="connsiteY225" fmla="*/ 336112 h 1825357"/>
              <a:gd name="connsiteX226" fmla="*/ 1353457 w 2085641"/>
              <a:gd name="connsiteY226" fmla="*/ 370057 h 1825357"/>
              <a:gd name="connsiteX227" fmla="*/ 1319512 w 2085641"/>
              <a:gd name="connsiteY227" fmla="*/ 336112 h 1825357"/>
              <a:gd name="connsiteX228" fmla="*/ 1353457 w 2085641"/>
              <a:gd name="connsiteY228" fmla="*/ 302166 h 1825357"/>
              <a:gd name="connsiteX229" fmla="*/ 449552 w 2085641"/>
              <a:gd name="connsiteY229" fmla="*/ 75479 h 1825357"/>
              <a:gd name="connsiteX230" fmla="*/ 456520 w 2085641"/>
              <a:gd name="connsiteY230" fmla="*/ 79482 h 1825357"/>
              <a:gd name="connsiteX231" fmla="*/ 336429 w 2085641"/>
              <a:gd name="connsiteY231" fmla="*/ 288532 h 1825357"/>
              <a:gd name="connsiteX232" fmla="*/ 329460 w 2085641"/>
              <a:gd name="connsiteY232" fmla="*/ 284528 h 1825357"/>
              <a:gd name="connsiteX233" fmla="*/ 853479 w 2085641"/>
              <a:gd name="connsiteY233" fmla="*/ 72604 h 1825357"/>
              <a:gd name="connsiteX234" fmla="*/ 973570 w 2085641"/>
              <a:gd name="connsiteY234" fmla="*/ 281654 h 1825357"/>
              <a:gd name="connsiteX235" fmla="*/ 966602 w 2085641"/>
              <a:gd name="connsiteY235" fmla="*/ 285656 h 1825357"/>
              <a:gd name="connsiteX236" fmla="*/ 846510 w 2085641"/>
              <a:gd name="connsiteY236" fmla="*/ 76607 h 1825357"/>
              <a:gd name="connsiteX237" fmla="*/ 530193 w 2085641"/>
              <a:gd name="connsiteY237" fmla="*/ 32725 h 1825357"/>
              <a:gd name="connsiteX238" fmla="*/ 771281 w 2085641"/>
              <a:gd name="connsiteY238" fmla="*/ 32725 h 1825357"/>
              <a:gd name="connsiteX239" fmla="*/ 771281 w 2085641"/>
              <a:gd name="connsiteY239" fmla="*/ 40761 h 1825357"/>
              <a:gd name="connsiteX240" fmla="*/ 530193 w 2085641"/>
              <a:gd name="connsiteY240" fmla="*/ 40761 h 1825357"/>
              <a:gd name="connsiteX241" fmla="*/ 477434 w 2085641"/>
              <a:gd name="connsiteY241" fmla="*/ 2876 h 1825357"/>
              <a:gd name="connsiteX242" fmla="*/ 511302 w 2085641"/>
              <a:gd name="connsiteY242" fmla="*/ 36744 h 1825357"/>
              <a:gd name="connsiteX243" fmla="*/ 477434 w 2085641"/>
              <a:gd name="connsiteY243" fmla="*/ 70611 h 1825357"/>
              <a:gd name="connsiteX244" fmla="*/ 443566 w 2085641"/>
              <a:gd name="connsiteY244" fmla="*/ 36744 h 1825357"/>
              <a:gd name="connsiteX245" fmla="*/ 477434 w 2085641"/>
              <a:gd name="connsiteY245" fmla="*/ 2876 h 1825357"/>
              <a:gd name="connsiteX246" fmla="*/ 825597 w 2085641"/>
              <a:gd name="connsiteY246" fmla="*/ 0 h 1825357"/>
              <a:gd name="connsiteX247" fmla="*/ 859465 w 2085641"/>
              <a:gd name="connsiteY247" fmla="*/ 33868 h 1825357"/>
              <a:gd name="connsiteX248" fmla="*/ 825597 w 2085641"/>
              <a:gd name="connsiteY248" fmla="*/ 67737 h 1825357"/>
              <a:gd name="connsiteX249" fmla="*/ 791729 w 2085641"/>
              <a:gd name="connsiteY249" fmla="*/ 33868 h 1825357"/>
              <a:gd name="connsiteX250" fmla="*/ 825597 w 2085641"/>
              <a:gd name="connsiteY250" fmla="*/ 0 h 182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2085641" h="1825357">
                <a:moveTo>
                  <a:pt x="1526563" y="1816176"/>
                </a:moveTo>
                <a:lnTo>
                  <a:pt x="1548729" y="1825357"/>
                </a:lnTo>
                <a:lnTo>
                  <a:pt x="1504398" y="1825357"/>
                </a:lnTo>
                <a:close/>
                <a:moveTo>
                  <a:pt x="1876981" y="1814636"/>
                </a:moveTo>
                <a:cubicBezTo>
                  <a:pt x="1886312" y="1814636"/>
                  <a:pt x="1894760" y="1818418"/>
                  <a:pt x="1900875" y="1824533"/>
                </a:cubicBezTo>
                <a:lnTo>
                  <a:pt x="1901217" y="1825357"/>
                </a:lnTo>
                <a:lnTo>
                  <a:pt x="1852747" y="1825357"/>
                </a:lnTo>
                <a:lnTo>
                  <a:pt x="1853088" y="1824533"/>
                </a:lnTo>
                <a:cubicBezTo>
                  <a:pt x="1859203" y="1818418"/>
                  <a:pt x="1867651" y="1814636"/>
                  <a:pt x="1876981" y="1814636"/>
                </a:cubicBezTo>
                <a:close/>
                <a:moveTo>
                  <a:pt x="1380574" y="1589586"/>
                </a:moveTo>
                <a:lnTo>
                  <a:pt x="1499719" y="1796990"/>
                </a:lnTo>
                <a:lnTo>
                  <a:pt x="1492767" y="1800984"/>
                </a:lnTo>
                <a:lnTo>
                  <a:pt x="1375967" y="1597664"/>
                </a:lnTo>
                <a:close/>
                <a:moveTo>
                  <a:pt x="2024033" y="1588418"/>
                </a:moveTo>
                <a:lnTo>
                  <a:pt x="2030985" y="1592413"/>
                </a:lnTo>
                <a:lnTo>
                  <a:pt x="1911168" y="1800984"/>
                </a:lnTo>
                <a:lnTo>
                  <a:pt x="1904216" y="1796990"/>
                </a:lnTo>
                <a:close/>
                <a:moveTo>
                  <a:pt x="1055203" y="1553708"/>
                </a:moveTo>
                <a:lnTo>
                  <a:pt x="1296843" y="1553708"/>
                </a:lnTo>
                <a:lnTo>
                  <a:pt x="1296843" y="1561763"/>
                </a:lnTo>
                <a:lnTo>
                  <a:pt x="1055203" y="1561763"/>
                </a:lnTo>
                <a:close/>
                <a:moveTo>
                  <a:pt x="0" y="1553708"/>
                </a:moveTo>
                <a:lnTo>
                  <a:pt x="241640" y="1553708"/>
                </a:lnTo>
                <a:lnTo>
                  <a:pt x="241640" y="1561763"/>
                </a:lnTo>
                <a:lnTo>
                  <a:pt x="0" y="1561763"/>
                </a:lnTo>
                <a:close/>
                <a:moveTo>
                  <a:pt x="999259" y="1519031"/>
                </a:moveTo>
                <a:cubicBezTo>
                  <a:pt x="1018007" y="1519031"/>
                  <a:pt x="1033205" y="1534229"/>
                  <a:pt x="1033205" y="1552977"/>
                </a:cubicBezTo>
                <a:cubicBezTo>
                  <a:pt x="1033205" y="1571724"/>
                  <a:pt x="1018007" y="1586922"/>
                  <a:pt x="999259" y="1586922"/>
                </a:cubicBezTo>
                <a:cubicBezTo>
                  <a:pt x="980512" y="1586922"/>
                  <a:pt x="965314" y="1571724"/>
                  <a:pt x="965314" y="1552977"/>
                </a:cubicBezTo>
                <a:cubicBezTo>
                  <a:pt x="965314" y="1534229"/>
                  <a:pt x="980512" y="1519031"/>
                  <a:pt x="999259" y="1519031"/>
                </a:cubicBezTo>
                <a:close/>
                <a:moveTo>
                  <a:pt x="1351284" y="1517484"/>
                </a:moveTo>
                <a:cubicBezTo>
                  <a:pt x="1370031" y="1517484"/>
                  <a:pt x="1385229" y="1532681"/>
                  <a:pt x="1385229" y="1551429"/>
                </a:cubicBezTo>
                <a:cubicBezTo>
                  <a:pt x="1385229" y="1570177"/>
                  <a:pt x="1370031" y="1585375"/>
                  <a:pt x="1351284" y="1585375"/>
                </a:cubicBezTo>
                <a:cubicBezTo>
                  <a:pt x="1332536" y="1585375"/>
                  <a:pt x="1317338" y="1570177"/>
                  <a:pt x="1317338" y="1551429"/>
                </a:cubicBezTo>
                <a:cubicBezTo>
                  <a:pt x="1317338" y="1542055"/>
                  <a:pt x="1321138" y="1533569"/>
                  <a:pt x="1327281" y="1527426"/>
                </a:cubicBezTo>
                <a:lnTo>
                  <a:pt x="1327655" y="1527174"/>
                </a:lnTo>
                <a:lnTo>
                  <a:pt x="1328191" y="1525878"/>
                </a:lnTo>
                <a:lnTo>
                  <a:pt x="1337178" y="1519819"/>
                </a:lnTo>
                <a:lnTo>
                  <a:pt x="1336313" y="1521336"/>
                </a:lnTo>
                <a:lnTo>
                  <a:pt x="1338071" y="1520152"/>
                </a:lnTo>
                <a:cubicBezTo>
                  <a:pt x="1342132" y="1518434"/>
                  <a:pt x="1346597" y="1517484"/>
                  <a:pt x="1351284" y="1517484"/>
                </a:cubicBezTo>
                <a:close/>
                <a:moveTo>
                  <a:pt x="296081" y="1517484"/>
                </a:moveTo>
                <a:cubicBezTo>
                  <a:pt x="314828" y="1517484"/>
                  <a:pt x="330026" y="1532681"/>
                  <a:pt x="330026" y="1551429"/>
                </a:cubicBezTo>
                <a:cubicBezTo>
                  <a:pt x="330026" y="1570177"/>
                  <a:pt x="314828" y="1585375"/>
                  <a:pt x="296081" y="1585375"/>
                </a:cubicBezTo>
                <a:cubicBezTo>
                  <a:pt x="277333" y="1585375"/>
                  <a:pt x="262135" y="1570177"/>
                  <a:pt x="262135" y="1551429"/>
                </a:cubicBezTo>
                <a:cubicBezTo>
                  <a:pt x="262135" y="1532681"/>
                  <a:pt x="277333" y="1517484"/>
                  <a:pt x="296081" y="1517484"/>
                </a:cubicBezTo>
                <a:close/>
                <a:moveTo>
                  <a:pt x="2051851" y="1515981"/>
                </a:moveTo>
                <a:cubicBezTo>
                  <a:pt x="2070512" y="1515981"/>
                  <a:pt x="2085641" y="1531110"/>
                  <a:pt x="2085641" y="1549771"/>
                </a:cubicBezTo>
                <a:cubicBezTo>
                  <a:pt x="2085641" y="1568434"/>
                  <a:pt x="2070512" y="1583562"/>
                  <a:pt x="2051851" y="1583562"/>
                </a:cubicBezTo>
                <a:cubicBezTo>
                  <a:pt x="2033189" y="1583562"/>
                  <a:pt x="2018061" y="1568434"/>
                  <a:pt x="2018061" y="1549771"/>
                </a:cubicBezTo>
                <a:cubicBezTo>
                  <a:pt x="2018061" y="1531110"/>
                  <a:pt x="2033189" y="1515981"/>
                  <a:pt x="2051851" y="1515981"/>
                </a:cubicBezTo>
                <a:close/>
                <a:moveTo>
                  <a:pt x="1499009" y="1290229"/>
                </a:moveTo>
                <a:lnTo>
                  <a:pt x="1505994" y="1294241"/>
                </a:lnTo>
                <a:lnTo>
                  <a:pt x="1385627" y="1503769"/>
                </a:lnTo>
                <a:lnTo>
                  <a:pt x="1378643" y="1499758"/>
                </a:lnTo>
                <a:close/>
                <a:moveTo>
                  <a:pt x="851926" y="1290229"/>
                </a:moveTo>
                <a:lnTo>
                  <a:pt x="972292" y="1499758"/>
                </a:lnTo>
                <a:lnTo>
                  <a:pt x="965308" y="1503769"/>
                </a:lnTo>
                <a:lnTo>
                  <a:pt x="845307" y="1294876"/>
                </a:lnTo>
                <a:lnTo>
                  <a:pt x="846014" y="1293625"/>
                </a:lnTo>
                <a:close/>
                <a:moveTo>
                  <a:pt x="443806" y="1290229"/>
                </a:moveTo>
                <a:lnTo>
                  <a:pt x="450791" y="1294241"/>
                </a:lnTo>
                <a:lnTo>
                  <a:pt x="330424" y="1503769"/>
                </a:lnTo>
                <a:lnTo>
                  <a:pt x="323440" y="1499758"/>
                </a:lnTo>
                <a:close/>
                <a:moveTo>
                  <a:pt x="1904800" y="1282282"/>
                </a:moveTo>
                <a:lnTo>
                  <a:pt x="2024617" y="1490854"/>
                </a:lnTo>
                <a:lnTo>
                  <a:pt x="2017664" y="1494848"/>
                </a:lnTo>
                <a:lnTo>
                  <a:pt x="1897847" y="1286276"/>
                </a:lnTo>
                <a:close/>
                <a:moveTo>
                  <a:pt x="527601" y="1253090"/>
                </a:moveTo>
                <a:lnTo>
                  <a:pt x="769242" y="1253090"/>
                </a:lnTo>
                <a:lnTo>
                  <a:pt x="769242" y="1261145"/>
                </a:lnTo>
                <a:lnTo>
                  <a:pt x="527601" y="1261145"/>
                </a:lnTo>
                <a:close/>
                <a:moveTo>
                  <a:pt x="1582252" y="1242495"/>
                </a:moveTo>
                <a:lnTo>
                  <a:pt x="1822789" y="1242495"/>
                </a:lnTo>
                <a:lnTo>
                  <a:pt x="1822789" y="1250513"/>
                </a:lnTo>
                <a:lnTo>
                  <a:pt x="1822188" y="1250513"/>
                </a:lnTo>
                <a:lnTo>
                  <a:pt x="1822188" y="1257169"/>
                </a:lnTo>
                <a:lnTo>
                  <a:pt x="1581099" y="1257169"/>
                </a:lnTo>
                <a:lnTo>
                  <a:pt x="1581099" y="1249133"/>
                </a:lnTo>
                <a:lnTo>
                  <a:pt x="1582252" y="1249133"/>
                </a:lnTo>
                <a:close/>
                <a:moveTo>
                  <a:pt x="1526955" y="1217460"/>
                </a:moveTo>
                <a:cubicBezTo>
                  <a:pt x="1545702" y="1217460"/>
                  <a:pt x="1560900" y="1232658"/>
                  <a:pt x="1560900" y="1251405"/>
                </a:cubicBezTo>
                <a:cubicBezTo>
                  <a:pt x="1560900" y="1270152"/>
                  <a:pt x="1545702" y="1285350"/>
                  <a:pt x="1526955" y="1285350"/>
                </a:cubicBezTo>
                <a:cubicBezTo>
                  <a:pt x="1508206" y="1285350"/>
                  <a:pt x="1493009" y="1270152"/>
                  <a:pt x="1493009" y="1251405"/>
                </a:cubicBezTo>
                <a:cubicBezTo>
                  <a:pt x="1493009" y="1242031"/>
                  <a:pt x="1496809" y="1233545"/>
                  <a:pt x="1502952" y="1227402"/>
                </a:cubicBezTo>
                <a:lnTo>
                  <a:pt x="1504039" y="1226669"/>
                </a:lnTo>
                <a:lnTo>
                  <a:pt x="1505720" y="1222610"/>
                </a:lnTo>
                <a:lnTo>
                  <a:pt x="1507274" y="1221562"/>
                </a:lnTo>
                <a:lnTo>
                  <a:pt x="1504564" y="1226315"/>
                </a:lnTo>
                <a:lnTo>
                  <a:pt x="1513742" y="1220128"/>
                </a:lnTo>
                <a:cubicBezTo>
                  <a:pt x="1517803" y="1218410"/>
                  <a:pt x="1522268" y="1217460"/>
                  <a:pt x="1526955" y="1217460"/>
                </a:cubicBezTo>
                <a:close/>
                <a:moveTo>
                  <a:pt x="471752" y="1217460"/>
                </a:moveTo>
                <a:cubicBezTo>
                  <a:pt x="490499" y="1217460"/>
                  <a:pt x="505697" y="1232658"/>
                  <a:pt x="505697" y="1251405"/>
                </a:cubicBezTo>
                <a:cubicBezTo>
                  <a:pt x="505697" y="1270152"/>
                  <a:pt x="490499" y="1285350"/>
                  <a:pt x="471752" y="1285350"/>
                </a:cubicBezTo>
                <a:cubicBezTo>
                  <a:pt x="453004" y="1285350"/>
                  <a:pt x="437807" y="1270152"/>
                  <a:pt x="437807" y="1251405"/>
                </a:cubicBezTo>
                <a:cubicBezTo>
                  <a:pt x="437807" y="1232658"/>
                  <a:pt x="453004" y="1217460"/>
                  <a:pt x="471752" y="1217460"/>
                </a:cubicBezTo>
                <a:close/>
                <a:moveTo>
                  <a:pt x="823682" y="1216866"/>
                </a:moveTo>
                <a:cubicBezTo>
                  <a:pt x="842430" y="1216866"/>
                  <a:pt x="857628" y="1232063"/>
                  <a:pt x="857628" y="1250811"/>
                </a:cubicBezTo>
                <a:cubicBezTo>
                  <a:pt x="857628" y="1269559"/>
                  <a:pt x="842430" y="1284757"/>
                  <a:pt x="823682" y="1284757"/>
                </a:cubicBezTo>
                <a:cubicBezTo>
                  <a:pt x="804935" y="1284757"/>
                  <a:pt x="789737" y="1269559"/>
                  <a:pt x="789737" y="1250811"/>
                </a:cubicBezTo>
                <a:cubicBezTo>
                  <a:pt x="789737" y="1232063"/>
                  <a:pt x="804935" y="1216866"/>
                  <a:pt x="823682" y="1216866"/>
                </a:cubicBezTo>
                <a:close/>
                <a:moveTo>
                  <a:pt x="1876981" y="1209845"/>
                </a:moveTo>
                <a:cubicBezTo>
                  <a:pt x="1895644" y="1209845"/>
                  <a:pt x="1910772" y="1224973"/>
                  <a:pt x="1910772" y="1243636"/>
                </a:cubicBezTo>
                <a:lnTo>
                  <a:pt x="1909904" y="1245731"/>
                </a:lnTo>
                <a:lnTo>
                  <a:pt x="1910372" y="1246859"/>
                </a:lnTo>
                <a:cubicBezTo>
                  <a:pt x="1910372" y="1265564"/>
                  <a:pt x="1895209" y="1280727"/>
                  <a:pt x="1876504" y="1280727"/>
                </a:cubicBezTo>
                <a:cubicBezTo>
                  <a:pt x="1857799" y="1280727"/>
                  <a:pt x="1842636" y="1265564"/>
                  <a:pt x="1842636" y="1246859"/>
                </a:cubicBezTo>
                <a:lnTo>
                  <a:pt x="1843581" y="1244577"/>
                </a:lnTo>
                <a:lnTo>
                  <a:pt x="1843191" y="1243636"/>
                </a:lnTo>
                <a:cubicBezTo>
                  <a:pt x="1843191" y="1224973"/>
                  <a:pt x="1858320" y="1209845"/>
                  <a:pt x="1876981" y="1209845"/>
                </a:cubicBezTo>
                <a:close/>
                <a:moveTo>
                  <a:pt x="971408" y="989611"/>
                </a:moveTo>
                <a:lnTo>
                  <a:pt x="978392" y="993623"/>
                </a:lnTo>
                <a:lnTo>
                  <a:pt x="858026" y="1203151"/>
                </a:lnTo>
                <a:lnTo>
                  <a:pt x="851042" y="1199140"/>
                </a:lnTo>
                <a:close/>
                <a:moveTo>
                  <a:pt x="2023892" y="986256"/>
                </a:moveTo>
                <a:lnTo>
                  <a:pt x="2030860" y="990259"/>
                </a:lnTo>
                <a:lnTo>
                  <a:pt x="1910768" y="1199308"/>
                </a:lnTo>
                <a:lnTo>
                  <a:pt x="1903801" y="1195305"/>
                </a:lnTo>
                <a:close/>
                <a:moveTo>
                  <a:pt x="1379229" y="982690"/>
                </a:moveTo>
                <a:lnTo>
                  <a:pt x="1499596" y="1192217"/>
                </a:lnTo>
                <a:lnTo>
                  <a:pt x="1492611" y="1196230"/>
                </a:lnTo>
                <a:lnTo>
                  <a:pt x="1372245" y="986702"/>
                </a:lnTo>
                <a:close/>
                <a:moveTo>
                  <a:pt x="324026" y="982690"/>
                </a:moveTo>
                <a:lnTo>
                  <a:pt x="444393" y="1192217"/>
                </a:lnTo>
                <a:lnTo>
                  <a:pt x="437408" y="1196230"/>
                </a:lnTo>
                <a:lnTo>
                  <a:pt x="317042" y="986702"/>
                </a:lnTo>
                <a:close/>
                <a:moveTo>
                  <a:pt x="1055203" y="942720"/>
                </a:moveTo>
                <a:lnTo>
                  <a:pt x="1296843" y="942720"/>
                </a:lnTo>
                <a:lnTo>
                  <a:pt x="1296843" y="950774"/>
                </a:lnTo>
                <a:lnTo>
                  <a:pt x="1055203" y="950774"/>
                </a:lnTo>
                <a:close/>
                <a:moveTo>
                  <a:pt x="0" y="942720"/>
                </a:moveTo>
                <a:lnTo>
                  <a:pt x="241640" y="942720"/>
                </a:lnTo>
                <a:lnTo>
                  <a:pt x="241640" y="950774"/>
                </a:lnTo>
                <a:lnTo>
                  <a:pt x="0" y="950774"/>
                </a:lnTo>
                <a:close/>
                <a:moveTo>
                  <a:pt x="999353" y="916842"/>
                </a:moveTo>
                <a:cubicBezTo>
                  <a:pt x="1018101" y="916842"/>
                  <a:pt x="1033299" y="932040"/>
                  <a:pt x="1033299" y="950787"/>
                </a:cubicBezTo>
                <a:cubicBezTo>
                  <a:pt x="1033299" y="969535"/>
                  <a:pt x="1018101" y="984732"/>
                  <a:pt x="999353" y="984732"/>
                </a:cubicBezTo>
                <a:cubicBezTo>
                  <a:pt x="980605" y="984732"/>
                  <a:pt x="965407" y="969535"/>
                  <a:pt x="965407" y="950787"/>
                </a:cubicBezTo>
                <a:cubicBezTo>
                  <a:pt x="965407" y="932040"/>
                  <a:pt x="980605" y="916842"/>
                  <a:pt x="999353" y="916842"/>
                </a:cubicBezTo>
                <a:close/>
                <a:moveTo>
                  <a:pt x="2051774" y="913652"/>
                </a:moveTo>
                <a:cubicBezTo>
                  <a:pt x="2070478" y="913652"/>
                  <a:pt x="2085641" y="928816"/>
                  <a:pt x="2085641" y="947520"/>
                </a:cubicBezTo>
                <a:cubicBezTo>
                  <a:pt x="2085641" y="966226"/>
                  <a:pt x="2070478" y="981388"/>
                  <a:pt x="2051774" y="981388"/>
                </a:cubicBezTo>
                <a:cubicBezTo>
                  <a:pt x="2033069" y="981388"/>
                  <a:pt x="2017905" y="966226"/>
                  <a:pt x="2017905" y="947520"/>
                </a:cubicBezTo>
                <a:cubicBezTo>
                  <a:pt x="2017905" y="928816"/>
                  <a:pt x="2033069" y="913652"/>
                  <a:pt x="2051774" y="913652"/>
                </a:cubicBezTo>
                <a:close/>
                <a:moveTo>
                  <a:pt x="1351284" y="909919"/>
                </a:moveTo>
                <a:cubicBezTo>
                  <a:pt x="1370031" y="909919"/>
                  <a:pt x="1385229" y="925117"/>
                  <a:pt x="1385229" y="943865"/>
                </a:cubicBezTo>
                <a:cubicBezTo>
                  <a:pt x="1385229" y="962613"/>
                  <a:pt x="1370031" y="977811"/>
                  <a:pt x="1351284" y="977811"/>
                </a:cubicBezTo>
                <a:cubicBezTo>
                  <a:pt x="1332536" y="977811"/>
                  <a:pt x="1317338" y="962613"/>
                  <a:pt x="1317338" y="943865"/>
                </a:cubicBezTo>
                <a:cubicBezTo>
                  <a:pt x="1317338" y="925117"/>
                  <a:pt x="1332536" y="909919"/>
                  <a:pt x="1351284" y="909919"/>
                </a:cubicBezTo>
                <a:close/>
                <a:moveTo>
                  <a:pt x="296081" y="909919"/>
                </a:moveTo>
                <a:cubicBezTo>
                  <a:pt x="314828" y="909919"/>
                  <a:pt x="330026" y="925117"/>
                  <a:pt x="330026" y="943865"/>
                </a:cubicBezTo>
                <a:cubicBezTo>
                  <a:pt x="330026" y="962613"/>
                  <a:pt x="314828" y="977811"/>
                  <a:pt x="296081" y="977811"/>
                </a:cubicBezTo>
                <a:cubicBezTo>
                  <a:pt x="277333" y="977811"/>
                  <a:pt x="262135" y="962613"/>
                  <a:pt x="262135" y="943865"/>
                </a:cubicBezTo>
                <a:cubicBezTo>
                  <a:pt x="262135" y="925117"/>
                  <a:pt x="277333" y="909919"/>
                  <a:pt x="296081" y="909919"/>
                </a:cubicBezTo>
                <a:close/>
                <a:moveTo>
                  <a:pt x="446776" y="684953"/>
                </a:moveTo>
                <a:lnTo>
                  <a:pt x="453760" y="688965"/>
                </a:lnTo>
                <a:lnTo>
                  <a:pt x="333394" y="898493"/>
                </a:lnTo>
                <a:lnTo>
                  <a:pt x="326410" y="894481"/>
                </a:lnTo>
                <a:close/>
                <a:moveTo>
                  <a:pt x="1501183" y="682475"/>
                </a:moveTo>
                <a:lnTo>
                  <a:pt x="1508167" y="686488"/>
                </a:lnTo>
                <a:lnTo>
                  <a:pt x="1387801" y="896016"/>
                </a:lnTo>
                <a:lnTo>
                  <a:pt x="1380816" y="892004"/>
                </a:lnTo>
                <a:close/>
                <a:moveTo>
                  <a:pt x="851628" y="682072"/>
                </a:moveTo>
                <a:lnTo>
                  <a:pt x="971994" y="891599"/>
                </a:lnTo>
                <a:lnTo>
                  <a:pt x="965010" y="895612"/>
                </a:lnTo>
                <a:lnTo>
                  <a:pt x="844643" y="686084"/>
                </a:lnTo>
                <a:close/>
                <a:moveTo>
                  <a:pt x="1904385" y="679418"/>
                </a:moveTo>
                <a:lnTo>
                  <a:pt x="2024476" y="888468"/>
                </a:lnTo>
                <a:lnTo>
                  <a:pt x="2017508" y="892471"/>
                </a:lnTo>
                <a:lnTo>
                  <a:pt x="1897417" y="683421"/>
                </a:lnTo>
                <a:close/>
                <a:moveTo>
                  <a:pt x="527601" y="642102"/>
                </a:moveTo>
                <a:lnTo>
                  <a:pt x="769242" y="642102"/>
                </a:lnTo>
                <a:lnTo>
                  <a:pt x="769242" y="650156"/>
                </a:lnTo>
                <a:lnTo>
                  <a:pt x="527601" y="650156"/>
                </a:lnTo>
                <a:close/>
                <a:moveTo>
                  <a:pt x="1581099" y="639540"/>
                </a:moveTo>
                <a:lnTo>
                  <a:pt x="1822188" y="639540"/>
                </a:lnTo>
                <a:lnTo>
                  <a:pt x="1822188" y="647576"/>
                </a:lnTo>
                <a:lnTo>
                  <a:pt x="1581099" y="647576"/>
                </a:lnTo>
                <a:close/>
                <a:moveTo>
                  <a:pt x="474722" y="612183"/>
                </a:moveTo>
                <a:cubicBezTo>
                  <a:pt x="493470" y="612183"/>
                  <a:pt x="508667" y="627381"/>
                  <a:pt x="508667" y="646128"/>
                </a:cubicBezTo>
                <a:cubicBezTo>
                  <a:pt x="508667" y="664877"/>
                  <a:pt x="493470" y="680074"/>
                  <a:pt x="474722" y="680074"/>
                </a:cubicBezTo>
                <a:cubicBezTo>
                  <a:pt x="455974" y="680074"/>
                  <a:pt x="440776" y="664877"/>
                  <a:pt x="440776" y="646128"/>
                </a:cubicBezTo>
                <a:cubicBezTo>
                  <a:pt x="440776" y="627381"/>
                  <a:pt x="455974" y="612183"/>
                  <a:pt x="474722" y="612183"/>
                </a:cubicBezTo>
                <a:close/>
                <a:moveTo>
                  <a:pt x="1529128" y="609706"/>
                </a:moveTo>
                <a:cubicBezTo>
                  <a:pt x="1547876" y="609706"/>
                  <a:pt x="1563074" y="624904"/>
                  <a:pt x="1563074" y="643651"/>
                </a:cubicBezTo>
                <a:cubicBezTo>
                  <a:pt x="1563074" y="662399"/>
                  <a:pt x="1547876" y="677597"/>
                  <a:pt x="1529128" y="677597"/>
                </a:cubicBezTo>
                <a:cubicBezTo>
                  <a:pt x="1510380" y="677597"/>
                  <a:pt x="1495182" y="662399"/>
                  <a:pt x="1495182" y="643651"/>
                </a:cubicBezTo>
                <a:cubicBezTo>
                  <a:pt x="1495182" y="624904"/>
                  <a:pt x="1510380" y="609706"/>
                  <a:pt x="1529128" y="609706"/>
                </a:cubicBezTo>
                <a:close/>
                <a:moveTo>
                  <a:pt x="823682" y="609302"/>
                </a:moveTo>
                <a:cubicBezTo>
                  <a:pt x="842430" y="609302"/>
                  <a:pt x="857628" y="624499"/>
                  <a:pt x="857628" y="643248"/>
                </a:cubicBezTo>
                <a:cubicBezTo>
                  <a:pt x="857628" y="661995"/>
                  <a:pt x="842430" y="677193"/>
                  <a:pt x="823682" y="677193"/>
                </a:cubicBezTo>
                <a:cubicBezTo>
                  <a:pt x="804935" y="677193"/>
                  <a:pt x="789737" y="661995"/>
                  <a:pt x="789737" y="643248"/>
                </a:cubicBezTo>
                <a:cubicBezTo>
                  <a:pt x="789737" y="624499"/>
                  <a:pt x="804935" y="609302"/>
                  <a:pt x="823682" y="609302"/>
                </a:cubicBezTo>
                <a:close/>
                <a:moveTo>
                  <a:pt x="1876504" y="606815"/>
                </a:moveTo>
                <a:cubicBezTo>
                  <a:pt x="1895209" y="606815"/>
                  <a:pt x="1910372" y="621978"/>
                  <a:pt x="1910372" y="640683"/>
                </a:cubicBezTo>
                <a:cubicBezTo>
                  <a:pt x="1910372" y="659388"/>
                  <a:pt x="1895209" y="674551"/>
                  <a:pt x="1876504" y="674551"/>
                </a:cubicBezTo>
                <a:cubicBezTo>
                  <a:pt x="1857799" y="674551"/>
                  <a:pt x="1842636" y="659388"/>
                  <a:pt x="1842636" y="640683"/>
                </a:cubicBezTo>
                <a:cubicBezTo>
                  <a:pt x="1842636" y="621978"/>
                  <a:pt x="1857799" y="606815"/>
                  <a:pt x="1876504" y="606815"/>
                </a:cubicBezTo>
                <a:close/>
                <a:moveTo>
                  <a:pt x="327380" y="379441"/>
                </a:moveTo>
                <a:lnTo>
                  <a:pt x="447471" y="588491"/>
                </a:lnTo>
                <a:lnTo>
                  <a:pt x="440503" y="592494"/>
                </a:lnTo>
                <a:lnTo>
                  <a:pt x="320412" y="383445"/>
                </a:lnTo>
                <a:close/>
                <a:moveTo>
                  <a:pt x="976551" y="377818"/>
                </a:moveTo>
                <a:lnTo>
                  <a:pt x="983535" y="381829"/>
                </a:lnTo>
                <a:lnTo>
                  <a:pt x="863169" y="591358"/>
                </a:lnTo>
                <a:lnTo>
                  <a:pt x="856185" y="587345"/>
                </a:lnTo>
                <a:close/>
                <a:moveTo>
                  <a:pt x="1381403" y="374936"/>
                </a:moveTo>
                <a:lnTo>
                  <a:pt x="1501769" y="584464"/>
                </a:lnTo>
                <a:lnTo>
                  <a:pt x="1494785" y="588476"/>
                </a:lnTo>
                <a:lnTo>
                  <a:pt x="1374418" y="378948"/>
                </a:lnTo>
                <a:close/>
                <a:moveTo>
                  <a:pt x="1057376" y="334966"/>
                </a:moveTo>
                <a:lnTo>
                  <a:pt x="1299017" y="334966"/>
                </a:lnTo>
                <a:lnTo>
                  <a:pt x="1299017" y="343020"/>
                </a:lnTo>
                <a:lnTo>
                  <a:pt x="1057376" y="343020"/>
                </a:lnTo>
                <a:close/>
                <a:moveTo>
                  <a:pt x="299498" y="306838"/>
                </a:moveTo>
                <a:cubicBezTo>
                  <a:pt x="318204" y="306838"/>
                  <a:pt x="333366" y="322001"/>
                  <a:pt x="333366" y="340706"/>
                </a:cubicBezTo>
                <a:cubicBezTo>
                  <a:pt x="333366" y="359411"/>
                  <a:pt x="318204" y="374574"/>
                  <a:pt x="299498" y="374574"/>
                </a:cubicBezTo>
                <a:cubicBezTo>
                  <a:pt x="280794" y="374574"/>
                  <a:pt x="265631" y="359411"/>
                  <a:pt x="265631" y="340706"/>
                </a:cubicBezTo>
                <a:cubicBezTo>
                  <a:pt x="265631" y="322001"/>
                  <a:pt x="280794" y="306838"/>
                  <a:pt x="299498" y="306838"/>
                </a:cubicBezTo>
                <a:close/>
                <a:moveTo>
                  <a:pt x="1004497" y="305047"/>
                </a:moveTo>
                <a:cubicBezTo>
                  <a:pt x="1023244" y="305047"/>
                  <a:pt x="1038442" y="320245"/>
                  <a:pt x="1038442" y="338993"/>
                </a:cubicBezTo>
                <a:cubicBezTo>
                  <a:pt x="1038442" y="357741"/>
                  <a:pt x="1023244" y="372939"/>
                  <a:pt x="1004497" y="372939"/>
                </a:cubicBezTo>
                <a:cubicBezTo>
                  <a:pt x="985749" y="372939"/>
                  <a:pt x="970551" y="357741"/>
                  <a:pt x="970551" y="338993"/>
                </a:cubicBezTo>
                <a:cubicBezTo>
                  <a:pt x="970551" y="320245"/>
                  <a:pt x="985749" y="305047"/>
                  <a:pt x="1004497" y="305047"/>
                </a:cubicBezTo>
                <a:close/>
                <a:moveTo>
                  <a:pt x="1353457" y="302166"/>
                </a:moveTo>
                <a:cubicBezTo>
                  <a:pt x="1372205" y="302166"/>
                  <a:pt x="1387402" y="317364"/>
                  <a:pt x="1387402" y="336112"/>
                </a:cubicBezTo>
                <a:cubicBezTo>
                  <a:pt x="1387402" y="354859"/>
                  <a:pt x="1372205" y="370057"/>
                  <a:pt x="1353457" y="370057"/>
                </a:cubicBezTo>
                <a:cubicBezTo>
                  <a:pt x="1334710" y="370057"/>
                  <a:pt x="1319512" y="354859"/>
                  <a:pt x="1319512" y="336112"/>
                </a:cubicBezTo>
                <a:cubicBezTo>
                  <a:pt x="1319512" y="317364"/>
                  <a:pt x="1334710" y="302166"/>
                  <a:pt x="1353457" y="302166"/>
                </a:cubicBezTo>
                <a:close/>
                <a:moveTo>
                  <a:pt x="449552" y="75479"/>
                </a:moveTo>
                <a:lnTo>
                  <a:pt x="456520" y="79482"/>
                </a:lnTo>
                <a:lnTo>
                  <a:pt x="336429" y="288532"/>
                </a:lnTo>
                <a:lnTo>
                  <a:pt x="329460" y="284528"/>
                </a:lnTo>
                <a:close/>
                <a:moveTo>
                  <a:pt x="853479" y="72604"/>
                </a:moveTo>
                <a:lnTo>
                  <a:pt x="973570" y="281654"/>
                </a:lnTo>
                <a:lnTo>
                  <a:pt x="966602" y="285656"/>
                </a:lnTo>
                <a:lnTo>
                  <a:pt x="846510" y="76607"/>
                </a:lnTo>
                <a:close/>
                <a:moveTo>
                  <a:pt x="530193" y="32725"/>
                </a:moveTo>
                <a:lnTo>
                  <a:pt x="771281" y="32725"/>
                </a:lnTo>
                <a:lnTo>
                  <a:pt x="771281" y="40761"/>
                </a:lnTo>
                <a:lnTo>
                  <a:pt x="530193" y="40761"/>
                </a:lnTo>
                <a:close/>
                <a:moveTo>
                  <a:pt x="477434" y="2876"/>
                </a:moveTo>
                <a:cubicBezTo>
                  <a:pt x="496139" y="2876"/>
                  <a:pt x="511302" y="18038"/>
                  <a:pt x="511302" y="36744"/>
                </a:cubicBezTo>
                <a:cubicBezTo>
                  <a:pt x="511302" y="55448"/>
                  <a:pt x="496139" y="70611"/>
                  <a:pt x="477434" y="70611"/>
                </a:cubicBezTo>
                <a:cubicBezTo>
                  <a:pt x="458729" y="70611"/>
                  <a:pt x="443566" y="55448"/>
                  <a:pt x="443566" y="36744"/>
                </a:cubicBezTo>
                <a:cubicBezTo>
                  <a:pt x="443566" y="18038"/>
                  <a:pt x="458729" y="2876"/>
                  <a:pt x="477434" y="2876"/>
                </a:cubicBezTo>
                <a:close/>
                <a:moveTo>
                  <a:pt x="825597" y="0"/>
                </a:moveTo>
                <a:cubicBezTo>
                  <a:pt x="844302" y="0"/>
                  <a:pt x="859465" y="15164"/>
                  <a:pt x="859465" y="33868"/>
                </a:cubicBezTo>
                <a:cubicBezTo>
                  <a:pt x="859465" y="52573"/>
                  <a:pt x="844302" y="67737"/>
                  <a:pt x="825597" y="67737"/>
                </a:cubicBezTo>
                <a:cubicBezTo>
                  <a:pt x="806893" y="67737"/>
                  <a:pt x="791729" y="52573"/>
                  <a:pt x="791729" y="33868"/>
                </a:cubicBezTo>
                <a:cubicBezTo>
                  <a:pt x="791729" y="15164"/>
                  <a:pt x="806893" y="0"/>
                  <a:pt x="825597" y="0"/>
                </a:cubicBezTo>
                <a:close/>
              </a:path>
            </a:pathLst>
          </a:custGeom>
          <a:gradFill flip="none" rotWithShape="1">
            <a:gsLst>
              <a:gs pos="0">
                <a:schemeClr val="accent1">
                  <a:lumMod val="5000"/>
                  <a:lumOff val="95000"/>
                  <a:alpha val="10000"/>
                </a:schemeClr>
              </a:gs>
              <a:gs pos="100000">
                <a:schemeClr val="accent1">
                  <a:lumMod val="30000"/>
                  <a:lumOff val="70000"/>
                  <a:alpha val="7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descr="A picture containing text, device, gauge&#10;&#10;Description automatically generated">
            <a:extLst>
              <a:ext uri="{FF2B5EF4-FFF2-40B4-BE49-F238E27FC236}">
                <a16:creationId xmlns:a16="http://schemas.microsoft.com/office/drawing/2014/main" id="{B372FE51-A3E5-BE83-CCF4-CFBA659EEC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47134" y="165711"/>
            <a:ext cx="822279" cy="827644"/>
          </a:xfrm>
          <a:prstGeom prst="rect">
            <a:avLst/>
          </a:prstGeom>
        </p:spPr>
      </p:pic>
    </p:spTree>
    <p:extLst>
      <p:ext uri="{BB962C8B-B14F-4D97-AF65-F5344CB8AC3E}">
        <p14:creationId xmlns:p14="http://schemas.microsoft.com/office/powerpoint/2010/main" val="38430742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00133A"/>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C95C8F1-801D-4307-8E46-666FAFF257CD}"/>
              </a:ext>
            </a:extLst>
          </p:cNvPr>
          <p:cNvSpPr>
            <a:spLocks noGrp="1"/>
          </p:cNvSpPr>
          <p:nvPr>
            <p:ph type="pic" sz="quarter" idx="14"/>
          </p:nvPr>
        </p:nvSpPr>
        <p:spPr>
          <a:xfrm>
            <a:off x="0" y="0"/>
            <a:ext cx="12192000" cy="6858000"/>
          </a:xfrm>
          <a:solidFill>
            <a:schemeClr val="bg1">
              <a:lumMod val="95000"/>
              <a:alpha val="50000"/>
            </a:schemeClr>
          </a:solidFill>
        </p:spPr>
        <p:txBody>
          <a:bodyPr/>
          <a:lstStyle/>
          <a:p>
            <a:endParaRPr lang="en-US"/>
          </a:p>
        </p:txBody>
      </p:sp>
      <p:sp>
        <p:nvSpPr>
          <p:cNvPr id="6" name="Slide Number Placeholder 5">
            <a:extLst>
              <a:ext uri="{FF2B5EF4-FFF2-40B4-BE49-F238E27FC236}">
                <a16:creationId xmlns:a16="http://schemas.microsoft.com/office/drawing/2014/main" id="{EC65E3A8-6761-4D10-A7FA-45877FFEBF3E}"/>
              </a:ext>
            </a:extLst>
          </p:cNvPr>
          <p:cNvSpPr>
            <a:spLocks noGrp="1"/>
          </p:cNvSpPr>
          <p:nvPr>
            <p:ph type="sldNum" sz="quarter" idx="12"/>
          </p:nvPr>
        </p:nvSpPr>
        <p:spPr>
          <a:xfrm>
            <a:off x="10944665" y="6380334"/>
            <a:ext cx="1070316" cy="365125"/>
          </a:xfrm>
        </p:spPr>
        <p:txBody>
          <a:bodyPr/>
          <a:lstStyle>
            <a:lvl1pPr>
              <a:defRPr>
                <a:solidFill>
                  <a:schemeClr val="accent1"/>
                </a:solidFill>
              </a:defRPr>
            </a:lvl1pPr>
          </a:lstStyle>
          <a:p>
            <a:fld id="{0D59CF3C-1FAA-4757-BA9B-A4FB9CBF774E}" type="slidenum">
              <a:rPr lang="en-US" smtClean="0"/>
              <a:pPr/>
              <a:t>‹#›</a:t>
            </a:fld>
            <a:endParaRPr lang="en-US"/>
          </a:p>
        </p:txBody>
      </p:sp>
      <p:sp>
        <p:nvSpPr>
          <p:cNvPr id="8" name="Text Placeholder 7">
            <a:extLst>
              <a:ext uri="{FF2B5EF4-FFF2-40B4-BE49-F238E27FC236}">
                <a16:creationId xmlns:a16="http://schemas.microsoft.com/office/drawing/2014/main" id="{004D74CA-1A85-446B-880C-AF9148D69B41}"/>
              </a:ext>
            </a:extLst>
          </p:cNvPr>
          <p:cNvSpPr>
            <a:spLocks noGrp="1"/>
          </p:cNvSpPr>
          <p:nvPr>
            <p:ph type="body" sz="quarter" idx="13" hasCustomPrompt="1"/>
          </p:nvPr>
        </p:nvSpPr>
        <p:spPr>
          <a:xfrm>
            <a:off x="858691" y="548932"/>
            <a:ext cx="9283700" cy="928175"/>
          </a:xfrm>
        </p:spPr>
        <p:txBody>
          <a:bodyPr>
            <a:normAutofit/>
          </a:bodyPr>
          <a:lstStyle>
            <a:lvl1pPr marL="0" indent="0">
              <a:spcBef>
                <a:spcPts val="0"/>
              </a:spcBef>
              <a:buNone/>
              <a:defRPr sz="3600">
                <a:solidFill>
                  <a:schemeClr val="accent1"/>
                </a:solidFill>
                <a:latin typeface="+mj-lt"/>
              </a:defRPr>
            </a:lvl1pPr>
          </a:lstStyle>
          <a:p>
            <a:pPr lvl="0"/>
            <a:r>
              <a:rPr lang="en-US" dirty="0"/>
              <a:t>Heading Goes Here</a:t>
            </a:r>
          </a:p>
        </p:txBody>
      </p:sp>
      <p:pic>
        <p:nvPicPr>
          <p:cNvPr id="9" name="Picture 8" descr="A picture containing text, device, gauge&#10;&#10;Description automatically generated">
            <a:extLst>
              <a:ext uri="{FF2B5EF4-FFF2-40B4-BE49-F238E27FC236}">
                <a16:creationId xmlns:a16="http://schemas.microsoft.com/office/drawing/2014/main" id="{9DC7CCEC-DEBD-7A0A-19DC-99914123FA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47134" y="165711"/>
            <a:ext cx="822279" cy="827644"/>
          </a:xfrm>
          <a:prstGeom prst="rect">
            <a:avLst/>
          </a:prstGeom>
        </p:spPr>
      </p:pic>
    </p:spTree>
    <p:extLst>
      <p:ext uri="{BB962C8B-B14F-4D97-AF65-F5344CB8AC3E}">
        <p14:creationId xmlns:p14="http://schemas.microsoft.com/office/powerpoint/2010/main" val="2326214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00133A"/>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F47C709-614A-46BA-89EB-EE0106EBFDD1}"/>
              </a:ext>
            </a:extLst>
          </p:cNvPr>
          <p:cNvSpPr>
            <a:spLocks noGrp="1"/>
          </p:cNvSpPr>
          <p:nvPr>
            <p:ph type="pic" sz="quarter" idx="14"/>
          </p:nvPr>
        </p:nvSpPr>
        <p:spPr>
          <a:xfrm>
            <a:off x="0" y="0"/>
            <a:ext cx="7724304" cy="6858000"/>
          </a:xfrm>
          <a:custGeom>
            <a:avLst/>
            <a:gdLst>
              <a:gd name="connsiteX0" fmla="*/ 0 w 7724304"/>
              <a:gd name="connsiteY0" fmla="*/ 0 h 6858000"/>
              <a:gd name="connsiteX1" fmla="*/ 7724304 w 7724304"/>
              <a:gd name="connsiteY1" fmla="*/ 0 h 6858000"/>
              <a:gd name="connsiteX2" fmla="*/ 5523777 w 7724304"/>
              <a:gd name="connsiteY2" fmla="*/ 6858000 h 6858000"/>
              <a:gd name="connsiteX3" fmla="*/ 0 w 772430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724304" h="6858000">
                <a:moveTo>
                  <a:pt x="0" y="0"/>
                </a:moveTo>
                <a:lnTo>
                  <a:pt x="7724304" y="0"/>
                </a:lnTo>
                <a:lnTo>
                  <a:pt x="5523777" y="6858000"/>
                </a:lnTo>
                <a:lnTo>
                  <a:pt x="0" y="6858000"/>
                </a:lnTo>
                <a:close/>
              </a:path>
            </a:pathLst>
          </a:custGeom>
          <a:solidFill>
            <a:schemeClr val="bg1">
              <a:lumMod val="95000"/>
              <a:alpha val="50000"/>
            </a:schemeClr>
          </a:solidFill>
          <a:ln>
            <a:noFill/>
          </a:ln>
        </p:spPr>
        <p:txBody>
          <a:bodyPr wrap="square">
            <a:noAutofit/>
          </a:bodyPr>
          <a:lstStyle/>
          <a:p>
            <a:endParaRPr lang="en-US"/>
          </a:p>
        </p:txBody>
      </p:sp>
      <p:sp>
        <p:nvSpPr>
          <p:cNvPr id="7" name="Slide Number Placeholder 5">
            <a:extLst>
              <a:ext uri="{FF2B5EF4-FFF2-40B4-BE49-F238E27FC236}">
                <a16:creationId xmlns:a16="http://schemas.microsoft.com/office/drawing/2014/main" id="{2DD68AA2-4227-4467-A628-4F3F3D1F72D5}"/>
              </a:ext>
            </a:extLst>
          </p:cNvPr>
          <p:cNvSpPr>
            <a:spLocks noGrp="1"/>
          </p:cNvSpPr>
          <p:nvPr>
            <p:ph type="sldNum" sz="quarter" idx="12"/>
          </p:nvPr>
        </p:nvSpPr>
        <p:spPr>
          <a:xfrm>
            <a:off x="10944665" y="6380334"/>
            <a:ext cx="1070316" cy="365125"/>
          </a:xfrm>
        </p:spPr>
        <p:txBody>
          <a:bodyPr/>
          <a:lstStyle>
            <a:lvl1pPr>
              <a:defRPr>
                <a:solidFill>
                  <a:schemeClr val="bg1"/>
                </a:solidFill>
              </a:defRPr>
            </a:lvl1pPr>
          </a:lstStyle>
          <a:p>
            <a:fld id="{0D59CF3C-1FAA-4757-BA9B-A4FB9CBF774E}" type="slidenum">
              <a:rPr lang="en-US" smtClean="0"/>
              <a:pPr/>
              <a:t>‹#›</a:t>
            </a:fld>
            <a:endParaRPr lang="en-US"/>
          </a:p>
        </p:txBody>
      </p:sp>
      <p:sp>
        <p:nvSpPr>
          <p:cNvPr id="9" name="Text Placeholder 7">
            <a:extLst>
              <a:ext uri="{FF2B5EF4-FFF2-40B4-BE49-F238E27FC236}">
                <a16:creationId xmlns:a16="http://schemas.microsoft.com/office/drawing/2014/main" id="{A663E21B-8CB9-4505-ABFB-3C84F420A0F6}"/>
              </a:ext>
            </a:extLst>
          </p:cNvPr>
          <p:cNvSpPr>
            <a:spLocks noGrp="1"/>
          </p:cNvSpPr>
          <p:nvPr>
            <p:ph type="body" sz="quarter" idx="13" hasCustomPrompt="1"/>
          </p:nvPr>
        </p:nvSpPr>
        <p:spPr>
          <a:xfrm>
            <a:off x="7199533" y="1133548"/>
            <a:ext cx="4692667" cy="928175"/>
          </a:xfrm>
        </p:spPr>
        <p:txBody>
          <a:bodyPr>
            <a:normAutofit/>
          </a:bodyPr>
          <a:lstStyle>
            <a:lvl1pPr marL="0" indent="0">
              <a:spcBef>
                <a:spcPts val="0"/>
              </a:spcBef>
              <a:buNone/>
              <a:defRPr sz="3600">
                <a:solidFill>
                  <a:schemeClr val="bg1"/>
                </a:solidFill>
                <a:latin typeface="+mj-lt"/>
              </a:defRPr>
            </a:lvl1pPr>
          </a:lstStyle>
          <a:p>
            <a:pPr lvl="0"/>
            <a:r>
              <a:rPr lang="en-US" dirty="0"/>
              <a:t>Heading Goes Here</a:t>
            </a:r>
          </a:p>
        </p:txBody>
      </p:sp>
      <p:pic>
        <p:nvPicPr>
          <p:cNvPr id="8" name="Picture 7" descr="A picture containing text, device, gauge&#10;&#10;Description automatically generated">
            <a:extLst>
              <a:ext uri="{FF2B5EF4-FFF2-40B4-BE49-F238E27FC236}">
                <a16:creationId xmlns:a16="http://schemas.microsoft.com/office/drawing/2014/main" id="{7CD85435-5360-B7D5-808D-333F5952EF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47134" y="165711"/>
            <a:ext cx="822279" cy="827644"/>
          </a:xfrm>
          <a:prstGeom prst="rect">
            <a:avLst/>
          </a:prstGeom>
        </p:spPr>
      </p:pic>
    </p:spTree>
    <p:extLst>
      <p:ext uri="{BB962C8B-B14F-4D97-AF65-F5344CB8AC3E}">
        <p14:creationId xmlns:p14="http://schemas.microsoft.com/office/powerpoint/2010/main" val="1047673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085977B-DB7E-41EE-B0A8-34A9275A63A0}"/>
              </a:ext>
            </a:extLst>
          </p:cNvPr>
          <p:cNvSpPr>
            <a:spLocks noGrp="1"/>
          </p:cNvSpPr>
          <p:nvPr>
            <p:ph type="pic" sz="quarter" idx="14"/>
          </p:nvPr>
        </p:nvSpPr>
        <p:spPr>
          <a:xfrm>
            <a:off x="3883732" y="0"/>
            <a:ext cx="8308269" cy="6858000"/>
          </a:xfrm>
          <a:custGeom>
            <a:avLst/>
            <a:gdLst>
              <a:gd name="connsiteX0" fmla="*/ 2200527 w 8308269"/>
              <a:gd name="connsiteY0" fmla="*/ 0 h 6858000"/>
              <a:gd name="connsiteX1" fmla="*/ 8308269 w 8308269"/>
              <a:gd name="connsiteY1" fmla="*/ 0 h 6858000"/>
              <a:gd name="connsiteX2" fmla="*/ 8308269 w 8308269"/>
              <a:gd name="connsiteY2" fmla="*/ 6858000 h 6858000"/>
              <a:gd name="connsiteX3" fmla="*/ 0 w 83082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308269" h="6858000">
                <a:moveTo>
                  <a:pt x="2200527" y="0"/>
                </a:moveTo>
                <a:lnTo>
                  <a:pt x="8308269" y="0"/>
                </a:lnTo>
                <a:lnTo>
                  <a:pt x="8308269" y="6858000"/>
                </a:lnTo>
                <a:lnTo>
                  <a:pt x="0" y="6858000"/>
                </a:lnTo>
                <a:close/>
              </a:path>
            </a:pathLst>
          </a:custGeom>
          <a:solidFill>
            <a:schemeClr val="bg1">
              <a:lumMod val="95000"/>
              <a:alpha val="50000"/>
            </a:schemeClr>
          </a:solidFill>
        </p:spPr>
        <p:txBody>
          <a:bodyPr wrap="square">
            <a:noAutofit/>
          </a:bodyPr>
          <a:lstStyle/>
          <a:p>
            <a:endParaRPr lang="en-US"/>
          </a:p>
        </p:txBody>
      </p:sp>
      <p:sp>
        <p:nvSpPr>
          <p:cNvPr id="27" name="Text Placeholder 7">
            <a:extLst>
              <a:ext uri="{FF2B5EF4-FFF2-40B4-BE49-F238E27FC236}">
                <a16:creationId xmlns:a16="http://schemas.microsoft.com/office/drawing/2014/main" id="{293A8B1F-954E-4D11-BD6A-2358C5217F76}"/>
              </a:ext>
            </a:extLst>
          </p:cNvPr>
          <p:cNvSpPr>
            <a:spLocks noGrp="1"/>
          </p:cNvSpPr>
          <p:nvPr>
            <p:ph type="body" sz="quarter" idx="13" hasCustomPrompt="1"/>
          </p:nvPr>
        </p:nvSpPr>
        <p:spPr>
          <a:xfrm>
            <a:off x="858691" y="548932"/>
            <a:ext cx="9283700" cy="928175"/>
          </a:xfrm>
        </p:spPr>
        <p:txBody>
          <a:bodyPr>
            <a:normAutofit/>
          </a:bodyPr>
          <a:lstStyle>
            <a:lvl1pPr marL="0" indent="0">
              <a:spcBef>
                <a:spcPts val="0"/>
              </a:spcBef>
              <a:buNone/>
              <a:defRPr sz="3600">
                <a:solidFill>
                  <a:schemeClr val="bg1"/>
                </a:solidFill>
                <a:latin typeface="+mj-lt"/>
              </a:defRPr>
            </a:lvl1pPr>
          </a:lstStyle>
          <a:p>
            <a:pPr lvl="0"/>
            <a:r>
              <a:rPr lang="en-US" dirty="0"/>
              <a:t>Heading Goes Here</a:t>
            </a:r>
          </a:p>
        </p:txBody>
      </p:sp>
      <p:sp>
        <p:nvSpPr>
          <p:cNvPr id="30" name="Slide Number Placeholder 5">
            <a:extLst>
              <a:ext uri="{FF2B5EF4-FFF2-40B4-BE49-F238E27FC236}">
                <a16:creationId xmlns:a16="http://schemas.microsoft.com/office/drawing/2014/main" id="{67178815-AE7C-42D3-BF82-24C7B9911A67}"/>
              </a:ext>
            </a:extLst>
          </p:cNvPr>
          <p:cNvSpPr>
            <a:spLocks noGrp="1"/>
          </p:cNvSpPr>
          <p:nvPr>
            <p:ph type="sldNum" sz="quarter" idx="12"/>
          </p:nvPr>
        </p:nvSpPr>
        <p:spPr>
          <a:xfrm>
            <a:off x="10944665" y="6380334"/>
            <a:ext cx="1070316" cy="365125"/>
          </a:xfrm>
        </p:spPr>
        <p:txBody>
          <a:bodyPr/>
          <a:lstStyle>
            <a:lvl1pPr>
              <a:defRPr>
                <a:solidFill>
                  <a:schemeClr val="bg1"/>
                </a:solidFill>
              </a:defRPr>
            </a:lvl1pPr>
          </a:lstStyle>
          <a:p>
            <a:fld id="{0D59CF3C-1FAA-4757-BA9B-A4FB9CBF774E}" type="slidenum">
              <a:rPr lang="en-US" smtClean="0"/>
              <a:pPr/>
              <a:t>‹#›</a:t>
            </a:fld>
            <a:endParaRPr lang="en-US"/>
          </a:p>
        </p:txBody>
      </p:sp>
      <p:sp>
        <p:nvSpPr>
          <p:cNvPr id="7" name="Freeform: Shape 6">
            <a:extLst>
              <a:ext uri="{FF2B5EF4-FFF2-40B4-BE49-F238E27FC236}">
                <a16:creationId xmlns:a16="http://schemas.microsoft.com/office/drawing/2014/main" id="{650D4EC8-A4DD-461D-BA7C-72AD130792E1}"/>
              </a:ext>
            </a:extLst>
          </p:cNvPr>
          <p:cNvSpPr/>
          <p:nvPr userDrawn="1"/>
        </p:nvSpPr>
        <p:spPr>
          <a:xfrm>
            <a:off x="18929" y="5032643"/>
            <a:ext cx="2085641" cy="1825357"/>
          </a:xfrm>
          <a:custGeom>
            <a:avLst/>
            <a:gdLst>
              <a:gd name="connsiteX0" fmla="*/ 1526563 w 2085641"/>
              <a:gd name="connsiteY0" fmla="*/ 1816176 h 1825357"/>
              <a:gd name="connsiteX1" fmla="*/ 1548729 w 2085641"/>
              <a:gd name="connsiteY1" fmla="*/ 1825357 h 1825357"/>
              <a:gd name="connsiteX2" fmla="*/ 1504398 w 2085641"/>
              <a:gd name="connsiteY2" fmla="*/ 1825357 h 1825357"/>
              <a:gd name="connsiteX3" fmla="*/ 1876981 w 2085641"/>
              <a:gd name="connsiteY3" fmla="*/ 1814636 h 1825357"/>
              <a:gd name="connsiteX4" fmla="*/ 1900875 w 2085641"/>
              <a:gd name="connsiteY4" fmla="*/ 1824533 h 1825357"/>
              <a:gd name="connsiteX5" fmla="*/ 1901217 w 2085641"/>
              <a:gd name="connsiteY5" fmla="*/ 1825357 h 1825357"/>
              <a:gd name="connsiteX6" fmla="*/ 1852747 w 2085641"/>
              <a:gd name="connsiteY6" fmla="*/ 1825357 h 1825357"/>
              <a:gd name="connsiteX7" fmla="*/ 1853088 w 2085641"/>
              <a:gd name="connsiteY7" fmla="*/ 1824533 h 1825357"/>
              <a:gd name="connsiteX8" fmla="*/ 1876981 w 2085641"/>
              <a:gd name="connsiteY8" fmla="*/ 1814636 h 1825357"/>
              <a:gd name="connsiteX9" fmla="*/ 1380574 w 2085641"/>
              <a:gd name="connsiteY9" fmla="*/ 1589586 h 1825357"/>
              <a:gd name="connsiteX10" fmla="*/ 1499719 w 2085641"/>
              <a:gd name="connsiteY10" fmla="*/ 1796990 h 1825357"/>
              <a:gd name="connsiteX11" fmla="*/ 1492767 w 2085641"/>
              <a:gd name="connsiteY11" fmla="*/ 1800984 h 1825357"/>
              <a:gd name="connsiteX12" fmla="*/ 1375967 w 2085641"/>
              <a:gd name="connsiteY12" fmla="*/ 1597664 h 1825357"/>
              <a:gd name="connsiteX13" fmla="*/ 2024033 w 2085641"/>
              <a:gd name="connsiteY13" fmla="*/ 1588418 h 1825357"/>
              <a:gd name="connsiteX14" fmla="*/ 2030985 w 2085641"/>
              <a:gd name="connsiteY14" fmla="*/ 1592413 h 1825357"/>
              <a:gd name="connsiteX15" fmla="*/ 1911168 w 2085641"/>
              <a:gd name="connsiteY15" fmla="*/ 1800984 h 1825357"/>
              <a:gd name="connsiteX16" fmla="*/ 1904216 w 2085641"/>
              <a:gd name="connsiteY16" fmla="*/ 1796990 h 1825357"/>
              <a:gd name="connsiteX17" fmla="*/ 1055203 w 2085641"/>
              <a:gd name="connsiteY17" fmla="*/ 1553708 h 1825357"/>
              <a:gd name="connsiteX18" fmla="*/ 1296843 w 2085641"/>
              <a:gd name="connsiteY18" fmla="*/ 1553708 h 1825357"/>
              <a:gd name="connsiteX19" fmla="*/ 1296843 w 2085641"/>
              <a:gd name="connsiteY19" fmla="*/ 1561763 h 1825357"/>
              <a:gd name="connsiteX20" fmla="*/ 1055203 w 2085641"/>
              <a:gd name="connsiteY20" fmla="*/ 1561763 h 1825357"/>
              <a:gd name="connsiteX21" fmla="*/ 0 w 2085641"/>
              <a:gd name="connsiteY21" fmla="*/ 1553708 h 1825357"/>
              <a:gd name="connsiteX22" fmla="*/ 241640 w 2085641"/>
              <a:gd name="connsiteY22" fmla="*/ 1553708 h 1825357"/>
              <a:gd name="connsiteX23" fmla="*/ 241640 w 2085641"/>
              <a:gd name="connsiteY23" fmla="*/ 1561763 h 1825357"/>
              <a:gd name="connsiteX24" fmla="*/ 0 w 2085641"/>
              <a:gd name="connsiteY24" fmla="*/ 1561763 h 1825357"/>
              <a:gd name="connsiteX25" fmla="*/ 999259 w 2085641"/>
              <a:gd name="connsiteY25" fmla="*/ 1519031 h 1825357"/>
              <a:gd name="connsiteX26" fmla="*/ 1033205 w 2085641"/>
              <a:gd name="connsiteY26" fmla="*/ 1552977 h 1825357"/>
              <a:gd name="connsiteX27" fmla="*/ 999259 w 2085641"/>
              <a:gd name="connsiteY27" fmla="*/ 1586922 h 1825357"/>
              <a:gd name="connsiteX28" fmla="*/ 965314 w 2085641"/>
              <a:gd name="connsiteY28" fmla="*/ 1552977 h 1825357"/>
              <a:gd name="connsiteX29" fmla="*/ 999259 w 2085641"/>
              <a:gd name="connsiteY29" fmla="*/ 1519031 h 1825357"/>
              <a:gd name="connsiteX30" fmla="*/ 1351284 w 2085641"/>
              <a:gd name="connsiteY30" fmla="*/ 1517484 h 1825357"/>
              <a:gd name="connsiteX31" fmla="*/ 1385229 w 2085641"/>
              <a:gd name="connsiteY31" fmla="*/ 1551429 h 1825357"/>
              <a:gd name="connsiteX32" fmla="*/ 1351284 w 2085641"/>
              <a:gd name="connsiteY32" fmla="*/ 1585375 h 1825357"/>
              <a:gd name="connsiteX33" fmla="*/ 1317338 w 2085641"/>
              <a:gd name="connsiteY33" fmla="*/ 1551429 h 1825357"/>
              <a:gd name="connsiteX34" fmla="*/ 1327281 w 2085641"/>
              <a:gd name="connsiteY34" fmla="*/ 1527426 h 1825357"/>
              <a:gd name="connsiteX35" fmla="*/ 1327655 w 2085641"/>
              <a:gd name="connsiteY35" fmla="*/ 1527174 h 1825357"/>
              <a:gd name="connsiteX36" fmla="*/ 1328191 w 2085641"/>
              <a:gd name="connsiteY36" fmla="*/ 1525878 h 1825357"/>
              <a:gd name="connsiteX37" fmla="*/ 1337178 w 2085641"/>
              <a:gd name="connsiteY37" fmla="*/ 1519819 h 1825357"/>
              <a:gd name="connsiteX38" fmla="*/ 1336313 w 2085641"/>
              <a:gd name="connsiteY38" fmla="*/ 1521336 h 1825357"/>
              <a:gd name="connsiteX39" fmla="*/ 1338071 w 2085641"/>
              <a:gd name="connsiteY39" fmla="*/ 1520152 h 1825357"/>
              <a:gd name="connsiteX40" fmla="*/ 1351284 w 2085641"/>
              <a:gd name="connsiteY40" fmla="*/ 1517484 h 1825357"/>
              <a:gd name="connsiteX41" fmla="*/ 296081 w 2085641"/>
              <a:gd name="connsiteY41" fmla="*/ 1517484 h 1825357"/>
              <a:gd name="connsiteX42" fmla="*/ 330026 w 2085641"/>
              <a:gd name="connsiteY42" fmla="*/ 1551429 h 1825357"/>
              <a:gd name="connsiteX43" fmla="*/ 296081 w 2085641"/>
              <a:gd name="connsiteY43" fmla="*/ 1585375 h 1825357"/>
              <a:gd name="connsiteX44" fmla="*/ 262135 w 2085641"/>
              <a:gd name="connsiteY44" fmla="*/ 1551429 h 1825357"/>
              <a:gd name="connsiteX45" fmla="*/ 296081 w 2085641"/>
              <a:gd name="connsiteY45" fmla="*/ 1517484 h 1825357"/>
              <a:gd name="connsiteX46" fmla="*/ 2051851 w 2085641"/>
              <a:gd name="connsiteY46" fmla="*/ 1515981 h 1825357"/>
              <a:gd name="connsiteX47" fmla="*/ 2085641 w 2085641"/>
              <a:gd name="connsiteY47" fmla="*/ 1549771 h 1825357"/>
              <a:gd name="connsiteX48" fmla="*/ 2051851 w 2085641"/>
              <a:gd name="connsiteY48" fmla="*/ 1583562 h 1825357"/>
              <a:gd name="connsiteX49" fmla="*/ 2018061 w 2085641"/>
              <a:gd name="connsiteY49" fmla="*/ 1549771 h 1825357"/>
              <a:gd name="connsiteX50" fmla="*/ 2051851 w 2085641"/>
              <a:gd name="connsiteY50" fmla="*/ 1515981 h 1825357"/>
              <a:gd name="connsiteX51" fmla="*/ 1499009 w 2085641"/>
              <a:gd name="connsiteY51" fmla="*/ 1290229 h 1825357"/>
              <a:gd name="connsiteX52" fmla="*/ 1505994 w 2085641"/>
              <a:gd name="connsiteY52" fmla="*/ 1294241 h 1825357"/>
              <a:gd name="connsiteX53" fmla="*/ 1385627 w 2085641"/>
              <a:gd name="connsiteY53" fmla="*/ 1503769 h 1825357"/>
              <a:gd name="connsiteX54" fmla="*/ 1378643 w 2085641"/>
              <a:gd name="connsiteY54" fmla="*/ 1499758 h 1825357"/>
              <a:gd name="connsiteX55" fmla="*/ 851926 w 2085641"/>
              <a:gd name="connsiteY55" fmla="*/ 1290229 h 1825357"/>
              <a:gd name="connsiteX56" fmla="*/ 972292 w 2085641"/>
              <a:gd name="connsiteY56" fmla="*/ 1499758 h 1825357"/>
              <a:gd name="connsiteX57" fmla="*/ 965308 w 2085641"/>
              <a:gd name="connsiteY57" fmla="*/ 1503769 h 1825357"/>
              <a:gd name="connsiteX58" fmla="*/ 845307 w 2085641"/>
              <a:gd name="connsiteY58" fmla="*/ 1294876 h 1825357"/>
              <a:gd name="connsiteX59" fmla="*/ 846014 w 2085641"/>
              <a:gd name="connsiteY59" fmla="*/ 1293625 h 1825357"/>
              <a:gd name="connsiteX60" fmla="*/ 443806 w 2085641"/>
              <a:gd name="connsiteY60" fmla="*/ 1290229 h 1825357"/>
              <a:gd name="connsiteX61" fmla="*/ 450791 w 2085641"/>
              <a:gd name="connsiteY61" fmla="*/ 1294241 h 1825357"/>
              <a:gd name="connsiteX62" fmla="*/ 330424 w 2085641"/>
              <a:gd name="connsiteY62" fmla="*/ 1503769 h 1825357"/>
              <a:gd name="connsiteX63" fmla="*/ 323440 w 2085641"/>
              <a:gd name="connsiteY63" fmla="*/ 1499758 h 1825357"/>
              <a:gd name="connsiteX64" fmla="*/ 1904800 w 2085641"/>
              <a:gd name="connsiteY64" fmla="*/ 1282282 h 1825357"/>
              <a:gd name="connsiteX65" fmla="*/ 2024617 w 2085641"/>
              <a:gd name="connsiteY65" fmla="*/ 1490854 h 1825357"/>
              <a:gd name="connsiteX66" fmla="*/ 2017664 w 2085641"/>
              <a:gd name="connsiteY66" fmla="*/ 1494848 h 1825357"/>
              <a:gd name="connsiteX67" fmla="*/ 1897847 w 2085641"/>
              <a:gd name="connsiteY67" fmla="*/ 1286276 h 1825357"/>
              <a:gd name="connsiteX68" fmla="*/ 527601 w 2085641"/>
              <a:gd name="connsiteY68" fmla="*/ 1253090 h 1825357"/>
              <a:gd name="connsiteX69" fmla="*/ 769242 w 2085641"/>
              <a:gd name="connsiteY69" fmla="*/ 1253090 h 1825357"/>
              <a:gd name="connsiteX70" fmla="*/ 769242 w 2085641"/>
              <a:gd name="connsiteY70" fmla="*/ 1261145 h 1825357"/>
              <a:gd name="connsiteX71" fmla="*/ 527601 w 2085641"/>
              <a:gd name="connsiteY71" fmla="*/ 1261145 h 1825357"/>
              <a:gd name="connsiteX72" fmla="*/ 1582252 w 2085641"/>
              <a:gd name="connsiteY72" fmla="*/ 1242495 h 1825357"/>
              <a:gd name="connsiteX73" fmla="*/ 1822789 w 2085641"/>
              <a:gd name="connsiteY73" fmla="*/ 1242495 h 1825357"/>
              <a:gd name="connsiteX74" fmla="*/ 1822789 w 2085641"/>
              <a:gd name="connsiteY74" fmla="*/ 1250513 h 1825357"/>
              <a:gd name="connsiteX75" fmla="*/ 1822188 w 2085641"/>
              <a:gd name="connsiteY75" fmla="*/ 1250513 h 1825357"/>
              <a:gd name="connsiteX76" fmla="*/ 1822188 w 2085641"/>
              <a:gd name="connsiteY76" fmla="*/ 1257169 h 1825357"/>
              <a:gd name="connsiteX77" fmla="*/ 1581099 w 2085641"/>
              <a:gd name="connsiteY77" fmla="*/ 1257169 h 1825357"/>
              <a:gd name="connsiteX78" fmla="*/ 1581099 w 2085641"/>
              <a:gd name="connsiteY78" fmla="*/ 1249133 h 1825357"/>
              <a:gd name="connsiteX79" fmla="*/ 1582252 w 2085641"/>
              <a:gd name="connsiteY79" fmla="*/ 1249133 h 1825357"/>
              <a:gd name="connsiteX80" fmla="*/ 1526955 w 2085641"/>
              <a:gd name="connsiteY80" fmla="*/ 1217460 h 1825357"/>
              <a:gd name="connsiteX81" fmla="*/ 1560900 w 2085641"/>
              <a:gd name="connsiteY81" fmla="*/ 1251405 h 1825357"/>
              <a:gd name="connsiteX82" fmla="*/ 1526955 w 2085641"/>
              <a:gd name="connsiteY82" fmla="*/ 1285350 h 1825357"/>
              <a:gd name="connsiteX83" fmla="*/ 1493009 w 2085641"/>
              <a:gd name="connsiteY83" fmla="*/ 1251405 h 1825357"/>
              <a:gd name="connsiteX84" fmla="*/ 1502952 w 2085641"/>
              <a:gd name="connsiteY84" fmla="*/ 1227402 h 1825357"/>
              <a:gd name="connsiteX85" fmla="*/ 1504039 w 2085641"/>
              <a:gd name="connsiteY85" fmla="*/ 1226669 h 1825357"/>
              <a:gd name="connsiteX86" fmla="*/ 1505720 w 2085641"/>
              <a:gd name="connsiteY86" fmla="*/ 1222610 h 1825357"/>
              <a:gd name="connsiteX87" fmla="*/ 1507274 w 2085641"/>
              <a:gd name="connsiteY87" fmla="*/ 1221562 h 1825357"/>
              <a:gd name="connsiteX88" fmla="*/ 1504564 w 2085641"/>
              <a:gd name="connsiteY88" fmla="*/ 1226315 h 1825357"/>
              <a:gd name="connsiteX89" fmla="*/ 1513742 w 2085641"/>
              <a:gd name="connsiteY89" fmla="*/ 1220128 h 1825357"/>
              <a:gd name="connsiteX90" fmla="*/ 1526955 w 2085641"/>
              <a:gd name="connsiteY90" fmla="*/ 1217460 h 1825357"/>
              <a:gd name="connsiteX91" fmla="*/ 471752 w 2085641"/>
              <a:gd name="connsiteY91" fmla="*/ 1217460 h 1825357"/>
              <a:gd name="connsiteX92" fmla="*/ 505697 w 2085641"/>
              <a:gd name="connsiteY92" fmla="*/ 1251405 h 1825357"/>
              <a:gd name="connsiteX93" fmla="*/ 471752 w 2085641"/>
              <a:gd name="connsiteY93" fmla="*/ 1285350 h 1825357"/>
              <a:gd name="connsiteX94" fmla="*/ 437807 w 2085641"/>
              <a:gd name="connsiteY94" fmla="*/ 1251405 h 1825357"/>
              <a:gd name="connsiteX95" fmla="*/ 471752 w 2085641"/>
              <a:gd name="connsiteY95" fmla="*/ 1217460 h 1825357"/>
              <a:gd name="connsiteX96" fmla="*/ 823682 w 2085641"/>
              <a:gd name="connsiteY96" fmla="*/ 1216866 h 1825357"/>
              <a:gd name="connsiteX97" fmla="*/ 857628 w 2085641"/>
              <a:gd name="connsiteY97" fmla="*/ 1250811 h 1825357"/>
              <a:gd name="connsiteX98" fmla="*/ 823682 w 2085641"/>
              <a:gd name="connsiteY98" fmla="*/ 1284757 h 1825357"/>
              <a:gd name="connsiteX99" fmla="*/ 789737 w 2085641"/>
              <a:gd name="connsiteY99" fmla="*/ 1250811 h 1825357"/>
              <a:gd name="connsiteX100" fmla="*/ 823682 w 2085641"/>
              <a:gd name="connsiteY100" fmla="*/ 1216866 h 1825357"/>
              <a:gd name="connsiteX101" fmla="*/ 1876981 w 2085641"/>
              <a:gd name="connsiteY101" fmla="*/ 1209845 h 1825357"/>
              <a:gd name="connsiteX102" fmla="*/ 1910772 w 2085641"/>
              <a:gd name="connsiteY102" fmla="*/ 1243636 h 1825357"/>
              <a:gd name="connsiteX103" fmla="*/ 1909904 w 2085641"/>
              <a:gd name="connsiteY103" fmla="*/ 1245731 h 1825357"/>
              <a:gd name="connsiteX104" fmla="*/ 1910372 w 2085641"/>
              <a:gd name="connsiteY104" fmla="*/ 1246859 h 1825357"/>
              <a:gd name="connsiteX105" fmla="*/ 1876504 w 2085641"/>
              <a:gd name="connsiteY105" fmla="*/ 1280727 h 1825357"/>
              <a:gd name="connsiteX106" fmla="*/ 1842636 w 2085641"/>
              <a:gd name="connsiteY106" fmla="*/ 1246859 h 1825357"/>
              <a:gd name="connsiteX107" fmla="*/ 1843581 w 2085641"/>
              <a:gd name="connsiteY107" fmla="*/ 1244577 h 1825357"/>
              <a:gd name="connsiteX108" fmla="*/ 1843191 w 2085641"/>
              <a:gd name="connsiteY108" fmla="*/ 1243636 h 1825357"/>
              <a:gd name="connsiteX109" fmla="*/ 1876981 w 2085641"/>
              <a:gd name="connsiteY109" fmla="*/ 1209845 h 1825357"/>
              <a:gd name="connsiteX110" fmla="*/ 971408 w 2085641"/>
              <a:gd name="connsiteY110" fmla="*/ 989611 h 1825357"/>
              <a:gd name="connsiteX111" fmla="*/ 978392 w 2085641"/>
              <a:gd name="connsiteY111" fmla="*/ 993623 h 1825357"/>
              <a:gd name="connsiteX112" fmla="*/ 858026 w 2085641"/>
              <a:gd name="connsiteY112" fmla="*/ 1203151 h 1825357"/>
              <a:gd name="connsiteX113" fmla="*/ 851042 w 2085641"/>
              <a:gd name="connsiteY113" fmla="*/ 1199140 h 1825357"/>
              <a:gd name="connsiteX114" fmla="*/ 2023892 w 2085641"/>
              <a:gd name="connsiteY114" fmla="*/ 986256 h 1825357"/>
              <a:gd name="connsiteX115" fmla="*/ 2030860 w 2085641"/>
              <a:gd name="connsiteY115" fmla="*/ 990259 h 1825357"/>
              <a:gd name="connsiteX116" fmla="*/ 1910768 w 2085641"/>
              <a:gd name="connsiteY116" fmla="*/ 1199308 h 1825357"/>
              <a:gd name="connsiteX117" fmla="*/ 1903801 w 2085641"/>
              <a:gd name="connsiteY117" fmla="*/ 1195305 h 1825357"/>
              <a:gd name="connsiteX118" fmla="*/ 1379229 w 2085641"/>
              <a:gd name="connsiteY118" fmla="*/ 982690 h 1825357"/>
              <a:gd name="connsiteX119" fmla="*/ 1499596 w 2085641"/>
              <a:gd name="connsiteY119" fmla="*/ 1192217 h 1825357"/>
              <a:gd name="connsiteX120" fmla="*/ 1492611 w 2085641"/>
              <a:gd name="connsiteY120" fmla="*/ 1196230 h 1825357"/>
              <a:gd name="connsiteX121" fmla="*/ 1372245 w 2085641"/>
              <a:gd name="connsiteY121" fmla="*/ 986702 h 1825357"/>
              <a:gd name="connsiteX122" fmla="*/ 324026 w 2085641"/>
              <a:gd name="connsiteY122" fmla="*/ 982690 h 1825357"/>
              <a:gd name="connsiteX123" fmla="*/ 444393 w 2085641"/>
              <a:gd name="connsiteY123" fmla="*/ 1192217 h 1825357"/>
              <a:gd name="connsiteX124" fmla="*/ 437408 w 2085641"/>
              <a:gd name="connsiteY124" fmla="*/ 1196230 h 1825357"/>
              <a:gd name="connsiteX125" fmla="*/ 317042 w 2085641"/>
              <a:gd name="connsiteY125" fmla="*/ 986702 h 1825357"/>
              <a:gd name="connsiteX126" fmla="*/ 1055203 w 2085641"/>
              <a:gd name="connsiteY126" fmla="*/ 942720 h 1825357"/>
              <a:gd name="connsiteX127" fmla="*/ 1296843 w 2085641"/>
              <a:gd name="connsiteY127" fmla="*/ 942720 h 1825357"/>
              <a:gd name="connsiteX128" fmla="*/ 1296843 w 2085641"/>
              <a:gd name="connsiteY128" fmla="*/ 950774 h 1825357"/>
              <a:gd name="connsiteX129" fmla="*/ 1055203 w 2085641"/>
              <a:gd name="connsiteY129" fmla="*/ 950774 h 1825357"/>
              <a:gd name="connsiteX130" fmla="*/ 0 w 2085641"/>
              <a:gd name="connsiteY130" fmla="*/ 942720 h 1825357"/>
              <a:gd name="connsiteX131" fmla="*/ 241640 w 2085641"/>
              <a:gd name="connsiteY131" fmla="*/ 942720 h 1825357"/>
              <a:gd name="connsiteX132" fmla="*/ 241640 w 2085641"/>
              <a:gd name="connsiteY132" fmla="*/ 950774 h 1825357"/>
              <a:gd name="connsiteX133" fmla="*/ 0 w 2085641"/>
              <a:gd name="connsiteY133" fmla="*/ 950774 h 1825357"/>
              <a:gd name="connsiteX134" fmla="*/ 999353 w 2085641"/>
              <a:gd name="connsiteY134" fmla="*/ 916842 h 1825357"/>
              <a:gd name="connsiteX135" fmla="*/ 1033299 w 2085641"/>
              <a:gd name="connsiteY135" fmla="*/ 950787 h 1825357"/>
              <a:gd name="connsiteX136" fmla="*/ 999353 w 2085641"/>
              <a:gd name="connsiteY136" fmla="*/ 984732 h 1825357"/>
              <a:gd name="connsiteX137" fmla="*/ 965407 w 2085641"/>
              <a:gd name="connsiteY137" fmla="*/ 950787 h 1825357"/>
              <a:gd name="connsiteX138" fmla="*/ 999353 w 2085641"/>
              <a:gd name="connsiteY138" fmla="*/ 916842 h 1825357"/>
              <a:gd name="connsiteX139" fmla="*/ 2051774 w 2085641"/>
              <a:gd name="connsiteY139" fmla="*/ 913652 h 1825357"/>
              <a:gd name="connsiteX140" fmla="*/ 2085641 w 2085641"/>
              <a:gd name="connsiteY140" fmla="*/ 947520 h 1825357"/>
              <a:gd name="connsiteX141" fmla="*/ 2051774 w 2085641"/>
              <a:gd name="connsiteY141" fmla="*/ 981388 h 1825357"/>
              <a:gd name="connsiteX142" fmla="*/ 2017905 w 2085641"/>
              <a:gd name="connsiteY142" fmla="*/ 947520 h 1825357"/>
              <a:gd name="connsiteX143" fmla="*/ 2051774 w 2085641"/>
              <a:gd name="connsiteY143" fmla="*/ 913652 h 1825357"/>
              <a:gd name="connsiteX144" fmla="*/ 1351284 w 2085641"/>
              <a:gd name="connsiteY144" fmla="*/ 909919 h 1825357"/>
              <a:gd name="connsiteX145" fmla="*/ 1385229 w 2085641"/>
              <a:gd name="connsiteY145" fmla="*/ 943865 h 1825357"/>
              <a:gd name="connsiteX146" fmla="*/ 1351284 w 2085641"/>
              <a:gd name="connsiteY146" fmla="*/ 977811 h 1825357"/>
              <a:gd name="connsiteX147" fmla="*/ 1317338 w 2085641"/>
              <a:gd name="connsiteY147" fmla="*/ 943865 h 1825357"/>
              <a:gd name="connsiteX148" fmla="*/ 1351284 w 2085641"/>
              <a:gd name="connsiteY148" fmla="*/ 909919 h 1825357"/>
              <a:gd name="connsiteX149" fmla="*/ 296081 w 2085641"/>
              <a:gd name="connsiteY149" fmla="*/ 909919 h 1825357"/>
              <a:gd name="connsiteX150" fmla="*/ 330026 w 2085641"/>
              <a:gd name="connsiteY150" fmla="*/ 943865 h 1825357"/>
              <a:gd name="connsiteX151" fmla="*/ 296081 w 2085641"/>
              <a:gd name="connsiteY151" fmla="*/ 977811 h 1825357"/>
              <a:gd name="connsiteX152" fmla="*/ 262135 w 2085641"/>
              <a:gd name="connsiteY152" fmla="*/ 943865 h 1825357"/>
              <a:gd name="connsiteX153" fmla="*/ 296081 w 2085641"/>
              <a:gd name="connsiteY153" fmla="*/ 909919 h 1825357"/>
              <a:gd name="connsiteX154" fmla="*/ 446776 w 2085641"/>
              <a:gd name="connsiteY154" fmla="*/ 684953 h 1825357"/>
              <a:gd name="connsiteX155" fmla="*/ 453760 w 2085641"/>
              <a:gd name="connsiteY155" fmla="*/ 688965 h 1825357"/>
              <a:gd name="connsiteX156" fmla="*/ 333394 w 2085641"/>
              <a:gd name="connsiteY156" fmla="*/ 898493 h 1825357"/>
              <a:gd name="connsiteX157" fmla="*/ 326410 w 2085641"/>
              <a:gd name="connsiteY157" fmla="*/ 894481 h 1825357"/>
              <a:gd name="connsiteX158" fmla="*/ 1501183 w 2085641"/>
              <a:gd name="connsiteY158" fmla="*/ 682475 h 1825357"/>
              <a:gd name="connsiteX159" fmla="*/ 1508167 w 2085641"/>
              <a:gd name="connsiteY159" fmla="*/ 686488 h 1825357"/>
              <a:gd name="connsiteX160" fmla="*/ 1387801 w 2085641"/>
              <a:gd name="connsiteY160" fmla="*/ 896016 h 1825357"/>
              <a:gd name="connsiteX161" fmla="*/ 1380816 w 2085641"/>
              <a:gd name="connsiteY161" fmla="*/ 892004 h 1825357"/>
              <a:gd name="connsiteX162" fmla="*/ 851628 w 2085641"/>
              <a:gd name="connsiteY162" fmla="*/ 682072 h 1825357"/>
              <a:gd name="connsiteX163" fmla="*/ 971994 w 2085641"/>
              <a:gd name="connsiteY163" fmla="*/ 891599 h 1825357"/>
              <a:gd name="connsiteX164" fmla="*/ 965010 w 2085641"/>
              <a:gd name="connsiteY164" fmla="*/ 895612 h 1825357"/>
              <a:gd name="connsiteX165" fmla="*/ 844643 w 2085641"/>
              <a:gd name="connsiteY165" fmla="*/ 686084 h 1825357"/>
              <a:gd name="connsiteX166" fmla="*/ 1904385 w 2085641"/>
              <a:gd name="connsiteY166" fmla="*/ 679418 h 1825357"/>
              <a:gd name="connsiteX167" fmla="*/ 2024476 w 2085641"/>
              <a:gd name="connsiteY167" fmla="*/ 888468 h 1825357"/>
              <a:gd name="connsiteX168" fmla="*/ 2017508 w 2085641"/>
              <a:gd name="connsiteY168" fmla="*/ 892471 h 1825357"/>
              <a:gd name="connsiteX169" fmla="*/ 1897417 w 2085641"/>
              <a:gd name="connsiteY169" fmla="*/ 683421 h 1825357"/>
              <a:gd name="connsiteX170" fmla="*/ 527601 w 2085641"/>
              <a:gd name="connsiteY170" fmla="*/ 642102 h 1825357"/>
              <a:gd name="connsiteX171" fmla="*/ 769242 w 2085641"/>
              <a:gd name="connsiteY171" fmla="*/ 642102 h 1825357"/>
              <a:gd name="connsiteX172" fmla="*/ 769242 w 2085641"/>
              <a:gd name="connsiteY172" fmla="*/ 650156 h 1825357"/>
              <a:gd name="connsiteX173" fmla="*/ 527601 w 2085641"/>
              <a:gd name="connsiteY173" fmla="*/ 650156 h 1825357"/>
              <a:gd name="connsiteX174" fmla="*/ 1581099 w 2085641"/>
              <a:gd name="connsiteY174" fmla="*/ 639540 h 1825357"/>
              <a:gd name="connsiteX175" fmla="*/ 1822188 w 2085641"/>
              <a:gd name="connsiteY175" fmla="*/ 639540 h 1825357"/>
              <a:gd name="connsiteX176" fmla="*/ 1822188 w 2085641"/>
              <a:gd name="connsiteY176" fmla="*/ 647576 h 1825357"/>
              <a:gd name="connsiteX177" fmla="*/ 1581099 w 2085641"/>
              <a:gd name="connsiteY177" fmla="*/ 647576 h 1825357"/>
              <a:gd name="connsiteX178" fmla="*/ 474722 w 2085641"/>
              <a:gd name="connsiteY178" fmla="*/ 612183 h 1825357"/>
              <a:gd name="connsiteX179" fmla="*/ 508667 w 2085641"/>
              <a:gd name="connsiteY179" fmla="*/ 646128 h 1825357"/>
              <a:gd name="connsiteX180" fmla="*/ 474722 w 2085641"/>
              <a:gd name="connsiteY180" fmla="*/ 680074 h 1825357"/>
              <a:gd name="connsiteX181" fmla="*/ 440776 w 2085641"/>
              <a:gd name="connsiteY181" fmla="*/ 646128 h 1825357"/>
              <a:gd name="connsiteX182" fmla="*/ 474722 w 2085641"/>
              <a:gd name="connsiteY182" fmla="*/ 612183 h 1825357"/>
              <a:gd name="connsiteX183" fmla="*/ 1529128 w 2085641"/>
              <a:gd name="connsiteY183" fmla="*/ 609706 h 1825357"/>
              <a:gd name="connsiteX184" fmla="*/ 1563074 w 2085641"/>
              <a:gd name="connsiteY184" fmla="*/ 643651 h 1825357"/>
              <a:gd name="connsiteX185" fmla="*/ 1529128 w 2085641"/>
              <a:gd name="connsiteY185" fmla="*/ 677597 h 1825357"/>
              <a:gd name="connsiteX186" fmla="*/ 1495182 w 2085641"/>
              <a:gd name="connsiteY186" fmla="*/ 643651 h 1825357"/>
              <a:gd name="connsiteX187" fmla="*/ 1529128 w 2085641"/>
              <a:gd name="connsiteY187" fmla="*/ 609706 h 1825357"/>
              <a:gd name="connsiteX188" fmla="*/ 823682 w 2085641"/>
              <a:gd name="connsiteY188" fmla="*/ 609302 h 1825357"/>
              <a:gd name="connsiteX189" fmla="*/ 857628 w 2085641"/>
              <a:gd name="connsiteY189" fmla="*/ 643248 h 1825357"/>
              <a:gd name="connsiteX190" fmla="*/ 823682 w 2085641"/>
              <a:gd name="connsiteY190" fmla="*/ 677193 h 1825357"/>
              <a:gd name="connsiteX191" fmla="*/ 789737 w 2085641"/>
              <a:gd name="connsiteY191" fmla="*/ 643248 h 1825357"/>
              <a:gd name="connsiteX192" fmla="*/ 823682 w 2085641"/>
              <a:gd name="connsiteY192" fmla="*/ 609302 h 1825357"/>
              <a:gd name="connsiteX193" fmla="*/ 1876504 w 2085641"/>
              <a:gd name="connsiteY193" fmla="*/ 606815 h 1825357"/>
              <a:gd name="connsiteX194" fmla="*/ 1910372 w 2085641"/>
              <a:gd name="connsiteY194" fmla="*/ 640683 h 1825357"/>
              <a:gd name="connsiteX195" fmla="*/ 1876504 w 2085641"/>
              <a:gd name="connsiteY195" fmla="*/ 674551 h 1825357"/>
              <a:gd name="connsiteX196" fmla="*/ 1842636 w 2085641"/>
              <a:gd name="connsiteY196" fmla="*/ 640683 h 1825357"/>
              <a:gd name="connsiteX197" fmla="*/ 1876504 w 2085641"/>
              <a:gd name="connsiteY197" fmla="*/ 606815 h 1825357"/>
              <a:gd name="connsiteX198" fmla="*/ 327380 w 2085641"/>
              <a:gd name="connsiteY198" fmla="*/ 379441 h 1825357"/>
              <a:gd name="connsiteX199" fmla="*/ 447471 w 2085641"/>
              <a:gd name="connsiteY199" fmla="*/ 588491 h 1825357"/>
              <a:gd name="connsiteX200" fmla="*/ 440503 w 2085641"/>
              <a:gd name="connsiteY200" fmla="*/ 592494 h 1825357"/>
              <a:gd name="connsiteX201" fmla="*/ 320412 w 2085641"/>
              <a:gd name="connsiteY201" fmla="*/ 383445 h 1825357"/>
              <a:gd name="connsiteX202" fmla="*/ 976551 w 2085641"/>
              <a:gd name="connsiteY202" fmla="*/ 377818 h 1825357"/>
              <a:gd name="connsiteX203" fmla="*/ 983535 w 2085641"/>
              <a:gd name="connsiteY203" fmla="*/ 381829 h 1825357"/>
              <a:gd name="connsiteX204" fmla="*/ 863169 w 2085641"/>
              <a:gd name="connsiteY204" fmla="*/ 591358 h 1825357"/>
              <a:gd name="connsiteX205" fmla="*/ 856185 w 2085641"/>
              <a:gd name="connsiteY205" fmla="*/ 587345 h 1825357"/>
              <a:gd name="connsiteX206" fmla="*/ 1381403 w 2085641"/>
              <a:gd name="connsiteY206" fmla="*/ 374936 h 1825357"/>
              <a:gd name="connsiteX207" fmla="*/ 1501769 w 2085641"/>
              <a:gd name="connsiteY207" fmla="*/ 584464 h 1825357"/>
              <a:gd name="connsiteX208" fmla="*/ 1494785 w 2085641"/>
              <a:gd name="connsiteY208" fmla="*/ 588476 h 1825357"/>
              <a:gd name="connsiteX209" fmla="*/ 1374418 w 2085641"/>
              <a:gd name="connsiteY209" fmla="*/ 378948 h 1825357"/>
              <a:gd name="connsiteX210" fmla="*/ 1057376 w 2085641"/>
              <a:gd name="connsiteY210" fmla="*/ 334966 h 1825357"/>
              <a:gd name="connsiteX211" fmla="*/ 1299017 w 2085641"/>
              <a:gd name="connsiteY211" fmla="*/ 334966 h 1825357"/>
              <a:gd name="connsiteX212" fmla="*/ 1299017 w 2085641"/>
              <a:gd name="connsiteY212" fmla="*/ 343020 h 1825357"/>
              <a:gd name="connsiteX213" fmla="*/ 1057376 w 2085641"/>
              <a:gd name="connsiteY213" fmla="*/ 343020 h 1825357"/>
              <a:gd name="connsiteX214" fmla="*/ 299498 w 2085641"/>
              <a:gd name="connsiteY214" fmla="*/ 306838 h 1825357"/>
              <a:gd name="connsiteX215" fmla="*/ 333366 w 2085641"/>
              <a:gd name="connsiteY215" fmla="*/ 340706 h 1825357"/>
              <a:gd name="connsiteX216" fmla="*/ 299498 w 2085641"/>
              <a:gd name="connsiteY216" fmla="*/ 374574 h 1825357"/>
              <a:gd name="connsiteX217" fmla="*/ 265631 w 2085641"/>
              <a:gd name="connsiteY217" fmla="*/ 340706 h 1825357"/>
              <a:gd name="connsiteX218" fmla="*/ 299498 w 2085641"/>
              <a:gd name="connsiteY218" fmla="*/ 306838 h 1825357"/>
              <a:gd name="connsiteX219" fmla="*/ 1004497 w 2085641"/>
              <a:gd name="connsiteY219" fmla="*/ 305047 h 1825357"/>
              <a:gd name="connsiteX220" fmla="*/ 1038442 w 2085641"/>
              <a:gd name="connsiteY220" fmla="*/ 338993 h 1825357"/>
              <a:gd name="connsiteX221" fmla="*/ 1004497 w 2085641"/>
              <a:gd name="connsiteY221" fmla="*/ 372939 h 1825357"/>
              <a:gd name="connsiteX222" fmla="*/ 970551 w 2085641"/>
              <a:gd name="connsiteY222" fmla="*/ 338993 h 1825357"/>
              <a:gd name="connsiteX223" fmla="*/ 1004497 w 2085641"/>
              <a:gd name="connsiteY223" fmla="*/ 305047 h 1825357"/>
              <a:gd name="connsiteX224" fmla="*/ 1353457 w 2085641"/>
              <a:gd name="connsiteY224" fmla="*/ 302166 h 1825357"/>
              <a:gd name="connsiteX225" fmla="*/ 1387402 w 2085641"/>
              <a:gd name="connsiteY225" fmla="*/ 336112 h 1825357"/>
              <a:gd name="connsiteX226" fmla="*/ 1353457 w 2085641"/>
              <a:gd name="connsiteY226" fmla="*/ 370057 h 1825357"/>
              <a:gd name="connsiteX227" fmla="*/ 1319512 w 2085641"/>
              <a:gd name="connsiteY227" fmla="*/ 336112 h 1825357"/>
              <a:gd name="connsiteX228" fmla="*/ 1353457 w 2085641"/>
              <a:gd name="connsiteY228" fmla="*/ 302166 h 1825357"/>
              <a:gd name="connsiteX229" fmla="*/ 449552 w 2085641"/>
              <a:gd name="connsiteY229" fmla="*/ 75479 h 1825357"/>
              <a:gd name="connsiteX230" fmla="*/ 456520 w 2085641"/>
              <a:gd name="connsiteY230" fmla="*/ 79482 h 1825357"/>
              <a:gd name="connsiteX231" fmla="*/ 336429 w 2085641"/>
              <a:gd name="connsiteY231" fmla="*/ 288532 h 1825357"/>
              <a:gd name="connsiteX232" fmla="*/ 329460 w 2085641"/>
              <a:gd name="connsiteY232" fmla="*/ 284528 h 1825357"/>
              <a:gd name="connsiteX233" fmla="*/ 853479 w 2085641"/>
              <a:gd name="connsiteY233" fmla="*/ 72604 h 1825357"/>
              <a:gd name="connsiteX234" fmla="*/ 973570 w 2085641"/>
              <a:gd name="connsiteY234" fmla="*/ 281654 h 1825357"/>
              <a:gd name="connsiteX235" fmla="*/ 966602 w 2085641"/>
              <a:gd name="connsiteY235" fmla="*/ 285656 h 1825357"/>
              <a:gd name="connsiteX236" fmla="*/ 846510 w 2085641"/>
              <a:gd name="connsiteY236" fmla="*/ 76607 h 1825357"/>
              <a:gd name="connsiteX237" fmla="*/ 530193 w 2085641"/>
              <a:gd name="connsiteY237" fmla="*/ 32725 h 1825357"/>
              <a:gd name="connsiteX238" fmla="*/ 771281 w 2085641"/>
              <a:gd name="connsiteY238" fmla="*/ 32725 h 1825357"/>
              <a:gd name="connsiteX239" fmla="*/ 771281 w 2085641"/>
              <a:gd name="connsiteY239" fmla="*/ 40761 h 1825357"/>
              <a:gd name="connsiteX240" fmla="*/ 530193 w 2085641"/>
              <a:gd name="connsiteY240" fmla="*/ 40761 h 1825357"/>
              <a:gd name="connsiteX241" fmla="*/ 477434 w 2085641"/>
              <a:gd name="connsiteY241" fmla="*/ 2876 h 1825357"/>
              <a:gd name="connsiteX242" fmla="*/ 511302 w 2085641"/>
              <a:gd name="connsiteY242" fmla="*/ 36744 h 1825357"/>
              <a:gd name="connsiteX243" fmla="*/ 477434 w 2085641"/>
              <a:gd name="connsiteY243" fmla="*/ 70611 h 1825357"/>
              <a:gd name="connsiteX244" fmla="*/ 443566 w 2085641"/>
              <a:gd name="connsiteY244" fmla="*/ 36744 h 1825357"/>
              <a:gd name="connsiteX245" fmla="*/ 477434 w 2085641"/>
              <a:gd name="connsiteY245" fmla="*/ 2876 h 1825357"/>
              <a:gd name="connsiteX246" fmla="*/ 825597 w 2085641"/>
              <a:gd name="connsiteY246" fmla="*/ 0 h 1825357"/>
              <a:gd name="connsiteX247" fmla="*/ 859465 w 2085641"/>
              <a:gd name="connsiteY247" fmla="*/ 33868 h 1825357"/>
              <a:gd name="connsiteX248" fmla="*/ 825597 w 2085641"/>
              <a:gd name="connsiteY248" fmla="*/ 67737 h 1825357"/>
              <a:gd name="connsiteX249" fmla="*/ 791729 w 2085641"/>
              <a:gd name="connsiteY249" fmla="*/ 33868 h 1825357"/>
              <a:gd name="connsiteX250" fmla="*/ 825597 w 2085641"/>
              <a:gd name="connsiteY250" fmla="*/ 0 h 182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2085641" h="1825357">
                <a:moveTo>
                  <a:pt x="1526563" y="1816176"/>
                </a:moveTo>
                <a:lnTo>
                  <a:pt x="1548729" y="1825357"/>
                </a:lnTo>
                <a:lnTo>
                  <a:pt x="1504398" y="1825357"/>
                </a:lnTo>
                <a:close/>
                <a:moveTo>
                  <a:pt x="1876981" y="1814636"/>
                </a:moveTo>
                <a:cubicBezTo>
                  <a:pt x="1886312" y="1814636"/>
                  <a:pt x="1894760" y="1818418"/>
                  <a:pt x="1900875" y="1824533"/>
                </a:cubicBezTo>
                <a:lnTo>
                  <a:pt x="1901217" y="1825357"/>
                </a:lnTo>
                <a:lnTo>
                  <a:pt x="1852747" y="1825357"/>
                </a:lnTo>
                <a:lnTo>
                  <a:pt x="1853088" y="1824533"/>
                </a:lnTo>
                <a:cubicBezTo>
                  <a:pt x="1859203" y="1818418"/>
                  <a:pt x="1867651" y="1814636"/>
                  <a:pt x="1876981" y="1814636"/>
                </a:cubicBezTo>
                <a:close/>
                <a:moveTo>
                  <a:pt x="1380574" y="1589586"/>
                </a:moveTo>
                <a:lnTo>
                  <a:pt x="1499719" y="1796990"/>
                </a:lnTo>
                <a:lnTo>
                  <a:pt x="1492767" y="1800984"/>
                </a:lnTo>
                <a:lnTo>
                  <a:pt x="1375967" y="1597664"/>
                </a:lnTo>
                <a:close/>
                <a:moveTo>
                  <a:pt x="2024033" y="1588418"/>
                </a:moveTo>
                <a:lnTo>
                  <a:pt x="2030985" y="1592413"/>
                </a:lnTo>
                <a:lnTo>
                  <a:pt x="1911168" y="1800984"/>
                </a:lnTo>
                <a:lnTo>
                  <a:pt x="1904216" y="1796990"/>
                </a:lnTo>
                <a:close/>
                <a:moveTo>
                  <a:pt x="1055203" y="1553708"/>
                </a:moveTo>
                <a:lnTo>
                  <a:pt x="1296843" y="1553708"/>
                </a:lnTo>
                <a:lnTo>
                  <a:pt x="1296843" y="1561763"/>
                </a:lnTo>
                <a:lnTo>
                  <a:pt x="1055203" y="1561763"/>
                </a:lnTo>
                <a:close/>
                <a:moveTo>
                  <a:pt x="0" y="1553708"/>
                </a:moveTo>
                <a:lnTo>
                  <a:pt x="241640" y="1553708"/>
                </a:lnTo>
                <a:lnTo>
                  <a:pt x="241640" y="1561763"/>
                </a:lnTo>
                <a:lnTo>
                  <a:pt x="0" y="1561763"/>
                </a:lnTo>
                <a:close/>
                <a:moveTo>
                  <a:pt x="999259" y="1519031"/>
                </a:moveTo>
                <a:cubicBezTo>
                  <a:pt x="1018007" y="1519031"/>
                  <a:pt x="1033205" y="1534229"/>
                  <a:pt x="1033205" y="1552977"/>
                </a:cubicBezTo>
                <a:cubicBezTo>
                  <a:pt x="1033205" y="1571724"/>
                  <a:pt x="1018007" y="1586922"/>
                  <a:pt x="999259" y="1586922"/>
                </a:cubicBezTo>
                <a:cubicBezTo>
                  <a:pt x="980512" y="1586922"/>
                  <a:pt x="965314" y="1571724"/>
                  <a:pt x="965314" y="1552977"/>
                </a:cubicBezTo>
                <a:cubicBezTo>
                  <a:pt x="965314" y="1534229"/>
                  <a:pt x="980512" y="1519031"/>
                  <a:pt x="999259" y="1519031"/>
                </a:cubicBezTo>
                <a:close/>
                <a:moveTo>
                  <a:pt x="1351284" y="1517484"/>
                </a:moveTo>
                <a:cubicBezTo>
                  <a:pt x="1370031" y="1517484"/>
                  <a:pt x="1385229" y="1532681"/>
                  <a:pt x="1385229" y="1551429"/>
                </a:cubicBezTo>
                <a:cubicBezTo>
                  <a:pt x="1385229" y="1570177"/>
                  <a:pt x="1370031" y="1585375"/>
                  <a:pt x="1351284" y="1585375"/>
                </a:cubicBezTo>
                <a:cubicBezTo>
                  <a:pt x="1332536" y="1585375"/>
                  <a:pt x="1317338" y="1570177"/>
                  <a:pt x="1317338" y="1551429"/>
                </a:cubicBezTo>
                <a:cubicBezTo>
                  <a:pt x="1317338" y="1542055"/>
                  <a:pt x="1321138" y="1533569"/>
                  <a:pt x="1327281" y="1527426"/>
                </a:cubicBezTo>
                <a:lnTo>
                  <a:pt x="1327655" y="1527174"/>
                </a:lnTo>
                <a:lnTo>
                  <a:pt x="1328191" y="1525878"/>
                </a:lnTo>
                <a:lnTo>
                  <a:pt x="1337178" y="1519819"/>
                </a:lnTo>
                <a:lnTo>
                  <a:pt x="1336313" y="1521336"/>
                </a:lnTo>
                <a:lnTo>
                  <a:pt x="1338071" y="1520152"/>
                </a:lnTo>
                <a:cubicBezTo>
                  <a:pt x="1342132" y="1518434"/>
                  <a:pt x="1346597" y="1517484"/>
                  <a:pt x="1351284" y="1517484"/>
                </a:cubicBezTo>
                <a:close/>
                <a:moveTo>
                  <a:pt x="296081" y="1517484"/>
                </a:moveTo>
                <a:cubicBezTo>
                  <a:pt x="314828" y="1517484"/>
                  <a:pt x="330026" y="1532681"/>
                  <a:pt x="330026" y="1551429"/>
                </a:cubicBezTo>
                <a:cubicBezTo>
                  <a:pt x="330026" y="1570177"/>
                  <a:pt x="314828" y="1585375"/>
                  <a:pt x="296081" y="1585375"/>
                </a:cubicBezTo>
                <a:cubicBezTo>
                  <a:pt x="277333" y="1585375"/>
                  <a:pt x="262135" y="1570177"/>
                  <a:pt x="262135" y="1551429"/>
                </a:cubicBezTo>
                <a:cubicBezTo>
                  <a:pt x="262135" y="1532681"/>
                  <a:pt x="277333" y="1517484"/>
                  <a:pt x="296081" y="1517484"/>
                </a:cubicBezTo>
                <a:close/>
                <a:moveTo>
                  <a:pt x="2051851" y="1515981"/>
                </a:moveTo>
                <a:cubicBezTo>
                  <a:pt x="2070512" y="1515981"/>
                  <a:pt x="2085641" y="1531110"/>
                  <a:pt x="2085641" y="1549771"/>
                </a:cubicBezTo>
                <a:cubicBezTo>
                  <a:pt x="2085641" y="1568434"/>
                  <a:pt x="2070512" y="1583562"/>
                  <a:pt x="2051851" y="1583562"/>
                </a:cubicBezTo>
                <a:cubicBezTo>
                  <a:pt x="2033189" y="1583562"/>
                  <a:pt x="2018061" y="1568434"/>
                  <a:pt x="2018061" y="1549771"/>
                </a:cubicBezTo>
                <a:cubicBezTo>
                  <a:pt x="2018061" y="1531110"/>
                  <a:pt x="2033189" y="1515981"/>
                  <a:pt x="2051851" y="1515981"/>
                </a:cubicBezTo>
                <a:close/>
                <a:moveTo>
                  <a:pt x="1499009" y="1290229"/>
                </a:moveTo>
                <a:lnTo>
                  <a:pt x="1505994" y="1294241"/>
                </a:lnTo>
                <a:lnTo>
                  <a:pt x="1385627" y="1503769"/>
                </a:lnTo>
                <a:lnTo>
                  <a:pt x="1378643" y="1499758"/>
                </a:lnTo>
                <a:close/>
                <a:moveTo>
                  <a:pt x="851926" y="1290229"/>
                </a:moveTo>
                <a:lnTo>
                  <a:pt x="972292" y="1499758"/>
                </a:lnTo>
                <a:lnTo>
                  <a:pt x="965308" y="1503769"/>
                </a:lnTo>
                <a:lnTo>
                  <a:pt x="845307" y="1294876"/>
                </a:lnTo>
                <a:lnTo>
                  <a:pt x="846014" y="1293625"/>
                </a:lnTo>
                <a:close/>
                <a:moveTo>
                  <a:pt x="443806" y="1290229"/>
                </a:moveTo>
                <a:lnTo>
                  <a:pt x="450791" y="1294241"/>
                </a:lnTo>
                <a:lnTo>
                  <a:pt x="330424" y="1503769"/>
                </a:lnTo>
                <a:lnTo>
                  <a:pt x="323440" y="1499758"/>
                </a:lnTo>
                <a:close/>
                <a:moveTo>
                  <a:pt x="1904800" y="1282282"/>
                </a:moveTo>
                <a:lnTo>
                  <a:pt x="2024617" y="1490854"/>
                </a:lnTo>
                <a:lnTo>
                  <a:pt x="2017664" y="1494848"/>
                </a:lnTo>
                <a:lnTo>
                  <a:pt x="1897847" y="1286276"/>
                </a:lnTo>
                <a:close/>
                <a:moveTo>
                  <a:pt x="527601" y="1253090"/>
                </a:moveTo>
                <a:lnTo>
                  <a:pt x="769242" y="1253090"/>
                </a:lnTo>
                <a:lnTo>
                  <a:pt x="769242" y="1261145"/>
                </a:lnTo>
                <a:lnTo>
                  <a:pt x="527601" y="1261145"/>
                </a:lnTo>
                <a:close/>
                <a:moveTo>
                  <a:pt x="1582252" y="1242495"/>
                </a:moveTo>
                <a:lnTo>
                  <a:pt x="1822789" y="1242495"/>
                </a:lnTo>
                <a:lnTo>
                  <a:pt x="1822789" y="1250513"/>
                </a:lnTo>
                <a:lnTo>
                  <a:pt x="1822188" y="1250513"/>
                </a:lnTo>
                <a:lnTo>
                  <a:pt x="1822188" y="1257169"/>
                </a:lnTo>
                <a:lnTo>
                  <a:pt x="1581099" y="1257169"/>
                </a:lnTo>
                <a:lnTo>
                  <a:pt x="1581099" y="1249133"/>
                </a:lnTo>
                <a:lnTo>
                  <a:pt x="1582252" y="1249133"/>
                </a:lnTo>
                <a:close/>
                <a:moveTo>
                  <a:pt x="1526955" y="1217460"/>
                </a:moveTo>
                <a:cubicBezTo>
                  <a:pt x="1545702" y="1217460"/>
                  <a:pt x="1560900" y="1232658"/>
                  <a:pt x="1560900" y="1251405"/>
                </a:cubicBezTo>
                <a:cubicBezTo>
                  <a:pt x="1560900" y="1270152"/>
                  <a:pt x="1545702" y="1285350"/>
                  <a:pt x="1526955" y="1285350"/>
                </a:cubicBezTo>
                <a:cubicBezTo>
                  <a:pt x="1508206" y="1285350"/>
                  <a:pt x="1493009" y="1270152"/>
                  <a:pt x="1493009" y="1251405"/>
                </a:cubicBezTo>
                <a:cubicBezTo>
                  <a:pt x="1493009" y="1242031"/>
                  <a:pt x="1496809" y="1233545"/>
                  <a:pt x="1502952" y="1227402"/>
                </a:cubicBezTo>
                <a:lnTo>
                  <a:pt x="1504039" y="1226669"/>
                </a:lnTo>
                <a:lnTo>
                  <a:pt x="1505720" y="1222610"/>
                </a:lnTo>
                <a:lnTo>
                  <a:pt x="1507274" y="1221562"/>
                </a:lnTo>
                <a:lnTo>
                  <a:pt x="1504564" y="1226315"/>
                </a:lnTo>
                <a:lnTo>
                  <a:pt x="1513742" y="1220128"/>
                </a:lnTo>
                <a:cubicBezTo>
                  <a:pt x="1517803" y="1218410"/>
                  <a:pt x="1522268" y="1217460"/>
                  <a:pt x="1526955" y="1217460"/>
                </a:cubicBezTo>
                <a:close/>
                <a:moveTo>
                  <a:pt x="471752" y="1217460"/>
                </a:moveTo>
                <a:cubicBezTo>
                  <a:pt x="490499" y="1217460"/>
                  <a:pt x="505697" y="1232658"/>
                  <a:pt x="505697" y="1251405"/>
                </a:cubicBezTo>
                <a:cubicBezTo>
                  <a:pt x="505697" y="1270152"/>
                  <a:pt x="490499" y="1285350"/>
                  <a:pt x="471752" y="1285350"/>
                </a:cubicBezTo>
                <a:cubicBezTo>
                  <a:pt x="453004" y="1285350"/>
                  <a:pt x="437807" y="1270152"/>
                  <a:pt x="437807" y="1251405"/>
                </a:cubicBezTo>
                <a:cubicBezTo>
                  <a:pt x="437807" y="1232658"/>
                  <a:pt x="453004" y="1217460"/>
                  <a:pt x="471752" y="1217460"/>
                </a:cubicBezTo>
                <a:close/>
                <a:moveTo>
                  <a:pt x="823682" y="1216866"/>
                </a:moveTo>
                <a:cubicBezTo>
                  <a:pt x="842430" y="1216866"/>
                  <a:pt x="857628" y="1232063"/>
                  <a:pt x="857628" y="1250811"/>
                </a:cubicBezTo>
                <a:cubicBezTo>
                  <a:pt x="857628" y="1269559"/>
                  <a:pt x="842430" y="1284757"/>
                  <a:pt x="823682" y="1284757"/>
                </a:cubicBezTo>
                <a:cubicBezTo>
                  <a:pt x="804935" y="1284757"/>
                  <a:pt x="789737" y="1269559"/>
                  <a:pt x="789737" y="1250811"/>
                </a:cubicBezTo>
                <a:cubicBezTo>
                  <a:pt x="789737" y="1232063"/>
                  <a:pt x="804935" y="1216866"/>
                  <a:pt x="823682" y="1216866"/>
                </a:cubicBezTo>
                <a:close/>
                <a:moveTo>
                  <a:pt x="1876981" y="1209845"/>
                </a:moveTo>
                <a:cubicBezTo>
                  <a:pt x="1895644" y="1209845"/>
                  <a:pt x="1910772" y="1224973"/>
                  <a:pt x="1910772" y="1243636"/>
                </a:cubicBezTo>
                <a:lnTo>
                  <a:pt x="1909904" y="1245731"/>
                </a:lnTo>
                <a:lnTo>
                  <a:pt x="1910372" y="1246859"/>
                </a:lnTo>
                <a:cubicBezTo>
                  <a:pt x="1910372" y="1265564"/>
                  <a:pt x="1895209" y="1280727"/>
                  <a:pt x="1876504" y="1280727"/>
                </a:cubicBezTo>
                <a:cubicBezTo>
                  <a:pt x="1857799" y="1280727"/>
                  <a:pt x="1842636" y="1265564"/>
                  <a:pt x="1842636" y="1246859"/>
                </a:cubicBezTo>
                <a:lnTo>
                  <a:pt x="1843581" y="1244577"/>
                </a:lnTo>
                <a:lnTo>
                  <a:pt x="1843191" y="1243636"/>
                </a:lnTo>
                <a:cubicBezTo>
                  <a:pt x="1843191" y="1224973"/>
                  <a:pt x="1858320" y="1209845"/>
                  <a:pt x="1876981" y="1209845"/>
                </a:cubicBezTo>
                <a:close/>
                <a:moveTo>
                  <a:pt x="971408" y="989611"/>
                </a:moveTo>
                <a:lnTo>
                  <a:pt x="978392" y="993623"/>
                </a:lnTo>
                <a:lnTo>
                  <a:pt x="858026" y="1203151"/>
                </a:lnTo>
                <a:lnTo>
                  <a:pt x="851042" y="1199140"/>
                </a:lnTo>
                <a:close/>
                <a:moveTo>
                  <a:pt x="2023892" y="986256"/>
                </a:moveTo>
                <a:lnTo>
                  <a:pt x="2030860" y="990259"/>
                </a:lnTo>
                <a:lnTo>
                  <a:pt x="1910768" y="1199308"/>
                </a:lnTo>
                <a:lnTo>
                  <a:pt x="1903801" y="1195305"/>
                </a:lnTo>
                <a:close/>
                <a:moveTo>
                  <a:pt x="1379229" y="982690"/>
                </a:moveTo>
                <a:lnTo>
                  <a:pt x="1499596" y="1192217"/>
                </a:lnTo>
                <a:lnTo>
                  <a:pt x="1492611" y="1196230"/>
                </a:lnTo>
                <a:lnTo>
                  <a:pt x="1372245" y="986702"/>
                </a:lnTo>
                <a:close/>
                <a:moveTo>
                  <a:pt x="324026" y="982690"/>
                </a:moveTo>
                <a:lnTo>
                  <a:pt x="444393" y="1192217"/>
                </a:lnTo>
                <a:lnTo>
                  <a:pt x="437408" y="1196230"/>
                </a:lnTo>
                <a:lnTo>
                  <a:pt x="317042" y="986702"/>
                </a:lnTo>
                <a:close/>
                <a:moveTo>
                  <a:pt x="1055203" y="942720"/>
                </a:moveTo>
                <a:lnTo>
                  <a:pt x="1296843" y="942720"/>
                </a:lnTo>
                <a:lnTo>
                  <a:pt x="1296843" y="950774"/>
                </a:lnTo>
                <a:lnTo>
                  <a:pt x="1055203" y="950774"/>
                </a:lnTo>
                <a:close/>
                <a:moveTo>
                  <a:pt x="0" y="942720"/>
                </a:moveTo>
                <a:lnTo>
                  <a:pt x="241640" y="942720"/>
                </a:lnTo>
                <a:lnTo>
                  <a:pt x="241640" y="950774"/>
                </a:lnTo>
                <a:lnTo>
                  <a:pt x="0" y="950774"/>
                </a:lnTo>
                <a:close/>
                <a:moveTo>
                  <a:pt x="999353" y="916842"/>
                </a:moveTo>
                <a:cubicBezTo>
                  <a:pt x="1018101" y="916842"/>
                  <a:pt x="1033299" y="932040"/>
                  <a:pt x="1033299" y="950787"/>
                </a:cubicBezTo>
                <a:cubicBezTo>
                  <a:pt x="1033299" y="969535"/>
                  <a:pt x="1018101" y="984732"/>
                  <a:pt x="999353" y="984732"/>
                </a:cubicBezTo>
                <a:cubicBezTo>
                  <a:pt x="980605" y="984732"/>
                  <a:pt x="965407" y="969535"/>
                  <a:pt x="965407" y="950787"/>
                </a:cubicBezTo>
                <a:cubicBezTo>
                  <a:pt x="965407" y="932040"/>
                  <a:pt x="980605" y="916842"/>
                  <a:pt x="999353" y="916842"/>
                </a:cubicBezTo>
                <a:close/>
                <a:moveTo>
                  <a:pt x="2051774" y="913652"/>
                </a:moveTo>
                <a:cubicBezTo>
                  <a:pt x="2070478" y="913652"/>
                  <a:pt x="2085641" y="928816"/>
                  <a:pt x="2085641" y="947520"/>
                </a:cubicBezTo>
                <a:cubicBezTo>
                  <a:pt x="2085641" y="966226"/>
                  <a:pt x="2070478" y="981388"/>
                  <a:pt x="2051774" y="981388"/>
                </a:cubicBezTo>
                <a:cubicBezTo>
                  <a:pt x="2033069" y="981388"/>
                  <a:pt x="2017905" y="966226"/>
                  <a:pt x="2017905" y="947520"/>
                </a:cubicBezTo>
                <a:cubicBezTo>
                  <a:pt x="2017905" y="928816"/>
                  <a:pt x="2033069" y="913652"/>
                  <a:pt x="2051774" y="913652"/>
                </a:cubicBezTo>
                <a:close/>
                <a:moveTo>
                  <a:pt x="1351284" y="909919"/>
                </a:moveTo>
                <a:cubicBezTo>
                  <a:pt x="1370031" y="909919"/>
                  <a:pt x="1385229" y="925117"/>
                  <a:pt x="1385229" y="943865"/>
                </a:cubicBezTo>
                <a:cubicBezTo>
                  <a:pt x="1385229" y="962613"/>
                  <a:pt x="1370031" y="977811"/>
                  <a:pt x="1351284" y="977811"/>
                </a:cubicBezTo>
                <a:cubicBezTo>
                  <a:pt x="1332536" y="977811"/>
                  <a:pt x="1317338" y="962613"/>
                  <a:pt x="1317338" y="943865"/>
                </a:cubicBezTo>
                <a:cubicBezTo>
                  <a:pt x="1317338" y="925117"/>
                  <a:pt x="1332536" y="909919"/>
                  <a:pt x="1351284" y="909919"/>
                </a:cubicBezTo>
                <a:close/>
                <a:moveTo>
                  <a:pt x="296081" y="909919"/>
                </a:moveTo>
                <a:cubicBezTo>
                  <a:pt x="314828" y="909919"/>
                  <a:pt x="330026" y="925117"/>
                  <a:pt x="330026" y="943865"/>
                </a:cubicBezTo>
                <a:cubicBezTo>
                  <a:pt x="330026" y="962613"/>
                  <a:pt x="314828" y="977811"/>
                  <a:pt x="296081" y="977811"/>
                </a:cubicBezTo>
                <a:cubicBezTo>
                  <a:pt x="277333" y="977811"/>
                  <a:pt x="262135" y="962613"/>
                  <a:pt x="262135" y="943865"/>
                </a:cubicBezTo>
                <a:cubicBezTo>
                  <a:pt x="262135" y="925117"/>
                  <a:pt x="277333" y="909919"/>
                  <a:pt x="296081" y="909919"/>
                </a:cubicBezTo>
                <a:close/>
                <a:moveTo>
                  <a:pt x="446776" y="684953"/>
                </a:moveTo>
                <a:lnTo>
                  <a:pt x="453760" y="688965"/>
                </a:lnTo>
                <a:lnTo>
                  <a:pt x="333394" y="898493"/>
                </a:lnTo>
                <a:lnTo>
                  <a:pt x="326410" y="894481"/>
                </a:lnTo>
                <a:close/>
                <a:moveTo>
                  <a:pt x="1501183" y="682475"/>
                </a:moveTo>
                <a:lnTo>
                  <a:pt x="1508167" y="686488"/>
                </a:lnTo>
                <a:lnTo>
                  <a:pt x="1387801" y="896016"/>
                </a:lnTo>
                <a:lnTo>
                  <a:pt x="1380816" y="892004"/>
                </a:lnTo>
                <a:close/>
                <a:moveTo>
                  <a:pt x="851628" y="682072"/>
                </a:moveTo>
                <a:lnTo>
                  <a:pt x="971994" y="891599"/>
                </a:lnTo>
                <a:lnTo>
                  <a:pt x="965010" y="895612"/>
                </a:lnTo>
                <a:lnTo>
                  <a:pt x="844643" y="686084"/>
                </a:lnTo>
                <a:close/>
                <a:moveTo>
                  <a:pt x="1904385" y="679418"/>
                </a:moveTo>
                <a:lnTo>
                  <a:pt x="2024476" y="888468"/>
                </a:lnTo>
                <a:lnTo>
                  <a:pt x="2017508" y="892471"/>
                </a:lnTo>
                <a:lnTo>
                  <a:pt x="1897417" y="683421"/>
                </a:lnTo>
                <a:close/>
                <a:moveTo>
                  <a:pt x="527601" y="642102"/>
                </a:moveTo>
                <a:lnTo>
                  <a:pt x="769242" y="642102"/>
                </a:lnTo>
                <a:lnTo>
                  <a:pt x="769242" y="650156"/>
                </a:lnTo>
                <a:lnTo>
                  <a:pt x="527601" y="650156"/>
                </a:lnTo>
                <a:close/>
                <a:moveTo>
                  <a:pt x="1581099" y="639540"/>
                </a:moveTo>
                <a:lnTo>
                  <a:pt x="1822188" y="639540"/>
                </a:lnTo>
                <a:lnTo>
                  <a:pt x="1822188" y="647576"/>
                </a:lnTo>
                <a:lnTo>
                  <a:pt x="1581099" y="647576"/>
                </a:lnTo>
                <a:close/>
                <a:moveTo>
                  <a:pt x="474722" y="612183"/>
                </a:moveTo>
                <a:cubicBezTo>
                  <a:pt x="493470" y="612183"/>
                  <a:pt x="508667" y="627381"/>
                  <a:pt x="508667" y="646128"/>
                </a:cubicBezTo>
                <a:cubicBezTo>
                  <a:pt x="508667" y="664877"/>
                  <a:pt x="493470" y="680074"/>
                  <a:pt x="474722" y="680074"/>
                </a:cubicBezTo>
                <a:cubicBezTo>
                  <a:pt x="455974" y="680074"/>
                  <a:pt x="440776" y="664877"/>
                  <a:pt x="440776" y="646128"/>
                </a:cubicBezTo>
                <a:cubicBezTo>
                  <a:pt x="440776" y="627381"/>
                  <a:pt x="455974" y="612183"/>
                  <a:pt x="474722" y="612183"/>
                </a:cubicBezTo>
                <a:close/>
                <a:moveTo>
                  <a:pt x="1529128" y="609706"/>
                </a:moveTo>
                <a:cubicBezTo>
                  <a:pt x="1547876" y="609706"/>
                  <a:pt x="1563074" y="624904"/>
                  <a:pt x="1563074" y="643651"/>
                </a:cubicBezTo>
                <a:cubicBezTo>
                  <a:pt x="1563074" y="662399"/>
                  <a:pt x="1547876" y="677597"/>
                  <a:pt x="1529128" y="677597"/>
                </a:cubicBezTo>
                <a:cubicBezTo>
                  <a:pt x="1510380" y="677597"/>
                  <a:pt x="1495182" y="662399"/>
                  <a:pt x="1495182" y="643651"/>
                </a:cubicBezTo>
                <a:cubicBezTo>
                  <a:pt x="1495182" y="624904"/>
                  <a:pt x="1510380" y="609706"/>
                  <a:pt x="1529128" y="609706"/>
                </a:cubicBezTo>
                <a:close/>
                <a:moveTo>
                  <a:pt x="823682" y="609302"/>
                </a:moveTo>
                <a:cubicBezTo>
                  <a:pt x="842430" y="609302"/>
                  <a:pt x="857628" y="624499"/>
                  <a:pt x="857628" y="643248"/>
                </a:cubicBezTo>
                <a:cubicBezTo>
                  <a:pt x="857628" y="661995"/>
                  <a:pt x="842430" y="677193"/>
                  <a:pt x="823682" y="677193"/>
                </a:cubicBezTo>
                <a:cubicBezTo>
                  <a:pt x="804935" y="677193"/>
                  <a:pt x="789737" y="661995"/>
                  <a:pt x="789737" y="643248"/>
                </a:cubicBezTo>
                <a:cubicBezTo>
                  <a:pt x="789737" y="624499"/>
                  <a:pt x="804935" y="609302"/>
                  <a:pt x="823682" y="609302"/>
                </a:cubicBezTo>
                <a:close/>
                <a:moveTo>
                  <a:pt x="1876504" y="606815"/>
                </a:moveTo>
                <a:cubicBezTo>
                  <a:pt x="1895209" y="606815"/>
                  <a:pt x="1910372" y="621978"/>
                  <a:pt x="1910372" y="640683"/>
                </a:cubicBezTo>
                <a:cubicBezTo>
                  <a:pt x="1910372" y="659388"/>
                  <a:pt x="1895209" y="674551"/>
                  <a:pt x="1876504" y="674551"/>
                </a:cubicBezTo>
                <a:cubicBezTo>
                  <a:pt x="1857799" y="674551"/>
                  <a:pt x="1842636" y="659388"/>
                  <a:pt x="1842636" y="640683"/>
                </a:cubicBezTo>
                <a:cubicBezTo>
                  <a:pt x="1842636" y="621978"/>
                  <a:pt x="1857799" y="606815"/>
                  <a:pt x="1876504" y="606815"/>
                </a:cubicBezTo>
                <a:close/>
                <a:moveTo>
                  <a:pt x="327380" y="379441"/>
                </a:moveTo>
                <a:lnTo>
                  <a:pt x="447471" y="588491"/>
                </a:lnTo>
                <a:lnTo>
                  <a:pt x="440503" y="592494"/>
                </a:lnTo>
                <a:lnTo>
                  <a:pt x="320412" y="383445"/>
                </a:lnTo>
                <a:close/>
                <a:moveTo>
                  <a:pt x="976551" y="377818"/>
                </a:moveTo>
                <a:lnTo>
                  <a:pt x="983535" y="381829"/>
                </a:lnTo>
                <a:lnTo>
                  <a:pt x="863169" y="591358"/>
                </a:lnTo>
                <a:lnTo>
                  <a:pt x="856185" y="587345"/>
                </a:lnTo>
                <a:close/>
                <a:moveTo>
                  <a:pt x="1381403" y="374936"/>
                </a:moveTo>
                <a:lnTo>
                  <a:pt x="1501769" y="584464"/>
                </a:lnTo>
                <a:lnTo>
                  <a:pt x="1494785" y="588476"/>
                </a:lnTo>
                <a:lnTo>
                  <a:pt x="1374418" y="378948"/>
                </a:lnTo>
                <a:close/>
                <a:moveTo>
                  <a:pt x="1057376" y="334966"/>
                </a:moveTo>
                <a:lnTo>
                  <a:pt x="1299017" y="334966"/>
                </a:lnTo>
                <a:lnTo>
                  <a:pt x="1299017" y="343020"/>
                </a:lnTo>
                <a:lnTo>
                  <a:pt x="1057376" y="343020"/>
                </a:lnTo>
                <a:close/>
                <a:moveTo>
                  <a:pt x="299498" y="306838"/>
                </a:moveTo>
                <a:cubicBezTo>
                  <a:pt x="318204" y="306838"/>
                  <a:pt x="333366" y="322001"/>
                  <a:pt x="333366" y="340706"/>
                </a:cubicBezTo>
                <a:cubicBezTo>
                  <a:pt x="333366" y="359411"/>
                  <a:pt x="318204" y="374574"/>
                  <a:pt x="299498" y="374574"/>
                </a:cubicBezTo>
                <a:cubicBezTo>
                  <a:pt x="280794" y="374574"/>
                  <a:pt x="265631" y="359411"/>
                  <a:pt x="265631" y="340706"/>
                </a:cubicBezTo>
                <a:cubicBezTo>
                  <a:pt x="265631" y="322001"/>
                  <a:pt x="280794" y="306838"/>
                  <a:pt x="299498" y="306838"/>
                </a:cubicBezTo>
                <a:close/>
                <a:moveTo>
                  <a:pt x="1004497" y="305047"/>
                </a:moveTo>
                <a:cubicBezTo>
                  <a:pt x="1023244" y="305047"/>
                  <a:pt x="1038442" y="320245"/>
                  <a:pt x="1038442" y="338993"/>
                </a:cubicBezTo>
                <a:cubicBezTo>
                  <a:pt x="1038442" y="357741"/>
                  <a:pt x="1023244" y="372939"/>
                  <a:pt x="1004497" y="372939"/>
                </a:cubicBezTo>
                <a:cubicBezTo>
                  <a:pt x="985749" y="372939"/>
                  <a:pt x="970551" y="357741"/>
                  <a:pt x="970551" y="338993"/>
                </a:cubicBezTo>
                <a:cubicBezTo>
                  <a:pt x="970551" y="320245"/>
                  <a:pt x="985749" y="305047"/>
                  <a:pt x="1004497" y="305047"/>
                </a:cubicBezTo>
                <a:close/>
                <a:moveTo>
                  <a:pt x="1353457" y="302166"/>
                </a:moveTo>
                <a:cubicBezTo>
                  <a:pt x="1372205" y="302166"/>
                  <a:pt x="1387402" y="317364"/>
                  <a:pt x="1387402" y="336112"/>
                </a:cubicBezTo>
                <a:cubicBezTo>
                  <a:pt x="1387402" y="354859"/>
                  <a:pt x="1372205" y="370057"/>
                  <a:pt x="1353457" y="370057"/>
                </a:cubicBezTo>
                <a:cubicBezTo>
                  <a:pt x="1334710" y="370057"/>
                  <a:pt x="1319512" y="354859"/>
                  <a:pt x="1319512" y="336112"/>
                </a:cubicBezTo>
                <a:cubicBezTo>
                  <a:pt x="1319512" y="317364"/>
                  <a:pt x="1334710" y="302166"/>
                  <a:pt x="1353457" y="302166"/>
                </a:cubicBezTo>
                <a:close/>
                <a:moveTo>
                  <a:pt x="449552" y="75479"/>
                </a:moveTo>
                <a:lnTo>
                  <a:pt x="456520" y="79482"/>
                </a:lnTo>
                <a:lnTo>
                  <a:pt x="336429" y="288532"/>
                </a:lnTo>
                <a:lnTo>
                  <a:pt x="329460" y="284528"/>
                </a:lnTo>
                <a:close/>
                <a:moveTo>
                  <a:pt x="853479" y="72604"/>
                </a:moveTo>
                <a:lnTo>
                  <a:pt x="973570" y="281654"/>
                </a:lnTo>
                <a:lnTo>
                  <a:pt x="966602" y="285656"/>
                </a:lnTo>
                <a:lnTo>
                  <a:pt x="846510" y="76607"/>
                </a:lnTo>
                <a:close/>
                <a:moveTo>
                  <a:pt x="530193" y="32725"/>
                </a:moveTo>
                <a:lnTo>
                  <a:pt x="771281" y="32725"/>
                </a:lnTo>
                <a:lnTo>
                  <a:pt x="771281" y="40761"/>
                </a:lnTo>
                <a:lnTo>
                  <a:pt x="530193" y="40761"/>
                </a:lnTo>
                <a:close/>
                <a:moveTo>
                  <a:pt x="477434" y="2876"/>
                </a:moveTo>
                <a:cubicBezTo>
                  <a:pt x="496139" y="2876"/>
                  <a:pt x="511302" y="18038"/>
                  <a:pt x="511302" y="36744"/>
                </a:cubicBezTo>
                <a:cubicBezTo>
                  <a:pt x="511302" y="55448"/>
                  <a:pt x="496139" y="70611"/>
                  <a:pt x="477434" y="70611"/>
                </a:cubicBezTo>
                <a:cubicBezTo>
                  <a:pt x="458729" y="70611"/>
                  <a:pt x="443566" y="55448"/>
                  <a:pt x="443566" y="36744"/>
                </a:cubicBezTo>
                <a:cubicBezTo>
                  <a:pt x="443566" y="18038"/>
                  <a:pt x="458729" y="2876"/>
                  <a:pt x="477434" y="2876"/>
                </a:cubicBezTo>
                <a:close/>
                <a:moveTo>
                  <a:pt x="825597" y="0"/>
                </a:moveTo>
                <a:cubicBezTo>
                  <a:pt x="844302" y="0"/>
                  <a:pt x="859465" y="15164"/>
                  <a:pt x="859465" y="33868"/>
                </a:cubicBezTo>
                <a:cubicBezTo>
                  <a:pt x="859465" y="52573"/>
                  <a:pt x="844302" y="67737"/>
                  <a:pt x="825597" y="67737"/>
                </a:cubicBezTo>
                <a:cubicBezTo>
                  <a:pt x="806893" y="67737"/>
                  <a:pt x="791729" y="52573"/>
                  <a:pt x="791729" y="33868"/>
                </a:cubicBezTo>
                <a:cubicBezTo>
                  <a:pt x="791729" y="15164"/>
                  <a:pt x="806893" y="0"/>
                  <a:pt x="825597" y="0"/>
                </a:cubicBezTo>
                <a:close/>
              </a:path>
            </a:pathLst>
          </a:custGeom>
          <a:gradFill>
            <a:gsLst>
              <a:gs pos="0">
                <a:schemeClr val="accent1">
                  <a:lumMod val="5000"/>
                  <a:lumOff val="95000"/>
                  <a:alpha val="50000"/>
                </a:schemeClr>
              </a:gs>
              <a:gs pos="100000">
                <a:schemeClr val="accent1">
                  <a:lumMod val="30000"/>
                  <a:lumOff val="70000"/>
                  <a:alpha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9" descr="A picture containing text, device, gauge&#10;&#10;Description automatically generated">
            <a:extLst>
              <a:ext uri="{FF2B5EF4-FFF2-40B4-BE49-F238E27FC236}">
                <a16:creationId xmlns:a16="http://schemas.microsoft.com/office/drawing/2014/main" id="{4E0573CD-E565-C64B-3339-F21035F7A0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47134" y="165711"/>
            <a:ext cx="822279" cy="827644"/>
          </a:xfrm>
          <a:prstGeom prst="rect">
            <a:avLst/>
          </a:prstGeom>
        </p:spPr>
      </p:pic>
    </p:spTree>
    <p:extLst>
      <p:ext uri="{BB962C8B-B14F-4D97-AF65-F5344CB8AC3E}">
        <p14:creationId xmlns:p14="http://schemas.microsoft.com/office/powerpoint/2010/main" val="1254102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1ABF103-656B-4B57-8959-9376919D820E}"/>
              </a:ext>
            </a:extLst>
          </p:cNvPr>
          <p:cNvSpPr>
            <a:spLocks noGrp="1"/>
          </p:cNvSpPr>
          <p:nvPr>
            <p:ph type="pic" sz="quarter" idx="14"/>
          </p:nvPr>
        </p:nvSpPr>
        <p:spPr>
          <a:xfrm>
            <a:off x="4545013" y="0"/>
            <a:ext cx="7646987" cy="5651500"/>
          </a:xfrm>
          <a:solidFill>
            <a:schemeClr val="bg1">
              <a:lumMod val="95000"/>
              <a:alpha val="50000"/>
            </a:schemeClr>
          </a:solidFill>
        </p:spPr>
        <p:txBody>
          <a:bodyPr/>
          <a:lstStyle/>
          <a:p>
            <a:endParaRPr lang="en-US"/>
          </a:p>
        </p:txBody>
      </p:sp>
      <p:sp>
        <p:nvSpPr>
          <p:cNvPr id="6" name="Slide Number Placeholder 5">
            <a:extLst>
              <a:ext uri="{FF2B5EF4-FFF2-40B4-BE49-F238E27FC236}">
                <a16:creationId xmlns:a16="http://schemas.microsoft.com/office/drawing/2014/main" id="{03C156C5-4D4F-4AFF-87E0-F503411D80D1}"/>
              </a:ext>
            </a:extLst>
          </p:cNvPr>
          <p:cNvSpPr>
            <a:spLocks noGrp="1"/>
          </p:cNvSpPr>
          <p:nvPr>
            <p:ph type="sldNum" sz="quarter" idx="12"/>
          </p:nvPr>
        </p:nvSpPr>
        <p:spPr>
          <a:xfrm>
            <a:off x="10944665" y="6380334"/>
            <a:ext cx="1070316" cy="365125"/>
          </a:xfrm>
        </p:spPr>
        <p:txBody>
          <a:bodyPr/>
          <a:lstStyle>
            <a:lvl1pPr>
              <a:defRPr>
                <a:solidFill>
                  <a:schemeClr val="bg1"/>
                </a:solidFill>
              </a:defRPr>
            </a:lvl1pPr>
          </a:lstStyle>
          <a:p>
            <a:fld id="{0D59CF3C-1FAA-4757-BA9B-A4FB9CBF774E}" type="slidenum">
              <a:rPr lang="en-US" smtClean="0"/>
              <a:pPr/>
              <a:t>‹#›</a:t>
            </a:fld>
            <a:endParaRPr lang="en-US"/>
          </a:p>
        </p:txBody>
      </p:sp>
      <p:sp>
        <p:nvSpPr>
          <p:cNvPr id="11" name="Text Placeholder 7">
            <a:extLst>
              <a:ext uri="{FF2B5EF4-FFF2-40B4-BE49-F238E27FC236}">
                <a16:creationId xmlns:a16="http://schemas.microsoft.com/office/drawing/2014/main" id="{4EB0A06E-50A5-47C7-82F5-B0D15A3FD5D5}"/>
              </a:ext>
            </a:extLst>
          </p:cNvPr>
          <p:cNvSpPr>
            <a:spLocks noGrp="1"/>
          </p:cNvSpPr>
          <p:nvPr>
            <p:ph type="body" sz="quarter" idx="13" hasCustomPrompt="1"/>
          </p:nvPr>
        </p:nvSpPr>
        <p:spPr>
          <a:xfrm>
            <a:off x="858691" y="548932"/>
            <a:ext cx="9283700" cy="928175"/>
          </a:xfrm>
        </p:spPr>
        <p:txBody>
          <a:bodyPr>
            <a:normAutofit/>
          </a:bodyPr>
          <a:lstStyle>
            <a:lvl1pPr marL="0" indent="0">
              <a:spcBef>
                <a:spcPts val="0"/>
              </a:spcBef>
              <a:buNone/>
              <a:defRPr sz="3600">
                <a:solidFill>
                  <a:schemeClr val="bg1"/>
                </a:solidFill>
                <a:latin typeface="+mj-lt"/>
              </a:defRPr>
            </a:lvl1pPr>
          </a:lstStyle>
          <a:p>
            <a:pPr lvl="0"/>
            <a:r>
              <a:rPr lang="en-US" dirty="0"/>
              <a:t>Heading Goes Here</a:t>
            </a:r>
          </a:p>
        </p:txBody>
      </p:sp>
      <p:sp>
        <p:nvSpPr>
          <p:cNvPr id="7" name="Freeform: Shape 6">
            <a:extLst>
              <a:ext uri="{FF2B5EF4-FFF2-40B4-BE49-F238E27FC236}">
                <a16:creationId xmlns:a16="http://schemas.microsoft.com/office/drawing/2014/main" id="{E5EFDD3E-AAF5-4467-A710-05C4A0A090A6}"/>
              </a:ext>
            </a:extLst>
          </p:cNvPr>
          <p:cNvSpPr/>
          <p:nvPr userDrawn="1"/>
        </p:nvSpPr>
        <p:spPr>
          <a:xfrm>
            <a:off x="18929" y="5032643"/>
            <a:ext cx="2085641" cy="1825357"/>
          </a:xfrm>
          <a:custGeom>
            <a:avLst/>
            <a:gdLst>
              <a:gd name="connsiteX0" fmla="*/ 1526563 w 2085641"/>
              <a:gd name="connsiteY0" fmla="*/ 1816176 h 1825357"/>
              <a:gd name="connsiteX1" fmla="*/ 1548729 w 2085641"/>
              <a:gd name="connsiteY1" fmla="*/ 1825357 h 1825357"/>
              <a:gd name="connsiteX2" fmla="*/ 1504398 w 2085641"/>
              <a:gd name="connsiteY2" fmla="*/ 1825357 h 1825357"/>
              <a:gd name="connsiteX3" fmla="*/ 1876981 w 2085641"/>
              <a:gd name="connsiteY3" fmla="*/ 1814636 h 1825357"/>
              <a:gd name="connsiteX4" fmla="*/ 1900875 w 2085641"/>
              <a:gd name="connsiteY4" fmla="*/ 1824533 h 1825357"/>
              <a:gd name="connsiteX5" fmla="*/ 1901217 w 2085641"/>
              <a:gd name="connsiteY5" fmla="*/ 1825357 h 1825357"/>
              <a:gd name="connsiteX6" fmla="*/ 1852747 w 2085641"/>
              <a:gd name="connsiteY6" fmla="*/ 1825357 h 1825357"/>
              <a:gd name="connsiteX7" fmla="*/ 1853088 w 2085641"/>
              <a:gd name="connsiteY7" fmla="*/ 1824533 h 1825357"/>
              <a:gd name="connsiteX8" fmla="*/ 1876981 w 2085641"/>
              <a:gd name="connsiteY8" fmla="*/ 1814636 h 1825357"/>
              <a:gd name="connsiteX9" fmla="*/ 1380574 w 2085641"/>
              <a:gd name="connsiteY9" fmla="*/ 1589586 h 1825357"/>
              <a:gd name="connsiteX10" fmla="*/ 1499719 w 2085641"/>
              <a:gd name="connsiteY10" fmla="*/ 1796990 h 1825357"/>
              <a:gd name="connsiteX11" fmla="*/ 1492767 w 2085641"/>
              <a:gd name="connsiteY11" fmla="*/ 1800984 h 1825357"/>
              <a:gd name="connsiteX12" fmla="*/ 1375967 w 2085641"/>
              <a:gd name="connsiteY12" fmla="*/ 1597664 h 1825357"/>
              <a:gd name="connsiteX13" fmla="*/ 2024033 w 2085641"/>
              <a:gd name="connsiteY13" fmla="*/ 1588418 h 1825357"/>
              <a:gd name="connsiteX14" fmla="*/ 2030985 w 2085641"/>
              <a:gd name="connsiteY14" fmla="*/ 1592413 h 1825357"/>
              <a:gd name="connsiteX15" fmla="*/ 1911168 w 2085641"/>
              <a:gd name="connsiteY15" fmla="*/ 1800984 h 1825357"/>
              <a:gd name="connsiteX16" fmla="*/ 1904216 w 2085641"/>
              <a:gd name="connsiteY16" fmla="*/ 1796990 h 1825357"/>
              <a:gd name="connsiteX17" fmla="*/ 1055203 w 2085641"/>
              <a:gd name="connsiteY17" fmla="*/ 1553708 h 1825357"/>
              <a:gd name="connsiteX18" fmla="*/ 1296843 w 2085641"/>
              <a:gd name="connsiteY18" fmla="*/ 1553708 h 1825357"/>
              <a:gd name="connsiteX19" fmla="*/ 1296843 w 2085641"/>
              <a:gd name="connsiteY19" fmla="*/ 1561763 h 1825357"/>
              <a:gd name="connsiteX20" fmla="*/ 1055203 w 2085641"/>
              <a:gd name="connsiteY20" fmla="*/ 1561763 h 1825357"/>
              <a:gd name="connsiteX21" fmla="*/ 0 w 2085641"/>
              <a:gd name="connsiteY21" fmla="*/ 1553708 h 1825357"/>
              <a:gd name="connsiteX22" fmla="*/ 241640 w 2085641"/>
              <a:gd name="connsiteY22" fmla="*/ 1553708 h 1825357"/>
              <a:gd name="connsiteX23" fmla="*/ 241640 w 2085641"/>
              <a:gd name="connsiteY23" fmla="*/ 1561763 h 1825357"/>
              <a:gd name="connsiteX24" fmla="*/ 0 w 2085641"/>
              <a:gd name="connsiteY24" fmla="*/ 1561763 h 1825357"/>
              <a:gd name="connsiteX25" fmla="*/ 999259 w 2085641"/>
              <a:gd name="connsiteY25" fmla="*/ 1519031 h 1825357"/>
              <a:gd name="connsiteX26" fmla="*/ 1033205 w 2085641"/>
              <a:gd name="connsiteY26" fmla="*/ 1552977 h 1825357"/>
              <a:gd name="connsiteX27" fmla="*/ 999259 w 2085641"/>
              <a:gd name="connsiteY27" fmla="*/ 1586922 h 1825357"/>
              <a:gd name="connsiteX28" fmla="*/ 965314 w 2085641"/>
              <a:gd name="connsiteY28" fmla="*/ 1552977 h 1825357"/>
              <a:gd name="connsiteX29" fmla="*/ 999259 w 2085641"/>
              <a:gd name="connsiteY29" fmla="*/ 1519031 h 1825357"/>
              <a:gd name="connsiteX30" fmla="*/ 1351284 w 2085641"/>
              <a:gd name="connsiteY30" fmla="*/ 1517484 h 1825357"/>
              <a:gd name="connsiteX31" fmla="*/ 1385229 w 2085641"/>
              <a:gd name="connsiteY31" fmla="*/ 1551429 h 1825357"/>
              <a:gd name="connsiteX32" fmla="*/ 1351284 w 2085641"/>
              <a:gd name="connsiteY32" fmla="*/ 1585375 h 1825357"/>
              <a:gd name="connsiteX33" fmla="*/ 1317338 w 2085641"/>
              <a:gd name="connsiteY33" fmla="*/ 1551429 h 1825357"/>
              <a:gd name="connsiteX34" fmla="*/ 1327281 w 2085641"/>
              <a:gd name="connsiteY34" fmla="*/ 1527426 h 1825357"/>
              <a:gd name="connsiteX35" fmla="*/ 1327655 w 2085641"/>
              <a:gd name="connsiteY35" fmla="*/ 1527174 h 1825357"/>
              <a:gd name="connsiteX36" fmla="*/ 1328191 w 2085641"/>
              <a:gd name="connsiteY36" fmla="*/ 1525878 h 1825357"/>
              <a:gd name="connsiteX37" fmla="*/ 1337178 w 2085641"/>
              <a:gd name="connsiteY37" fmla="*/ 1519819 h 1825357"/>
              <a:gd name="connsiteX38" fmla="*/ 1336313 w 2085641"/>
              <a:gd name="connsiteY38" fmla="*/ 1521336 h 1825357"/>
              <a:gd name="connsiteX39" fmla="*/ 1338071 w 2085641"/>
              <a:gd name="connsiteY39" fmla="*/ 1520152 h 1825357"/>
              <a:gd name="connsiteX40" fmla="*/ 1351284 w 2085641"/>
              <a:gd name="connsiteY40" fmla="*/ 1517484 h 1825357"/>
              <a:gd name="connsiteX41" fmla="*/ 296081 w 2085641"/>
              <a:gd name="connsiteY41" fmla="*/ 1517484 h 1825357"/>
              <a:gd name="connsiteX42" fmla="*/ 330026 w 2085641"/>
              <a:gd name="connsiteY42" fmla="*/ 1551429 h 1825357"/>
              <a:gd name="connsiteX43" fmla="*/ 296081 w 2085641"/>
              <a:gd name="connsiteY43" fmla="*/ 1585375 h 1825357"/>
              <a:gd name="connsiteX44" fmla="*/ 262135 w 2085641"/>
              <a:gd name="connsiteY44" fmla="*/ 1551429 h 1825357"/>
              <a:gd name="connsiteX45" fmla="*/ 296081 w 2085641"/>
              <a:gd name="connsiteY45" fmla="*/ 1517484 h 1825357"/>
              <a:gd name="connsiteX46" fmla="*/ 2051851 w 2085641"/>
              <a:gd name="connsiteY46" fmla="*/ 1515981 h 1825357"/>
              <a:gd name="connsiteX47" fmla="*/ 2085641 w 2085641"/>
              <a:gd name="connsiteY47" fmla="*/ 1549771 h 1825357"/>
              <a:gd name="connsiteX48" fmla="*/ 2051851 w 2085641"/>
              <a:gd name="connsiteY48" fmla="*/ 1583562 h 1825357"/>
              <a:gd name="connsiteX49" fmla="*/ 2018061 w 2085641"/>
              <a:gd name="connsiteY49" fmla="*/ 1549771 h 1825357"/>
              <a:gd name="connsiteX50" fmla="*/ 2051851 w 2085641"/>
              <a:gd name="connsiteY50" fmla="*/ 1515981 h 1825357"/>
              <a:gd name="connsiteX51" fmla="*/ 1499009 w 2085641"/>
              <a:gd name="connsiteY51" fmla="*/ 1290229 h 1825357"/>
              <a:gd name="connsiteX52" fmla="*/ 1505994 w 2085641"/>
              <a:gd name="connsiteY52" fmla="*/ 1294241 h 1825357"/>
              <a:gd name="connsiteX53" fmla="*/ 1385627 w 2085641"/>
              <a:gd name="connsiteY53" fmla="*/ 1503769 h 1825357"/>
              <a:gd name="connsiteX54" fmla="*/ 1378643 w 2085641"/>
              <a:gd name="connsiteY54" fmla="*/ 1499758 h 1825357"/>
              <a:gd name="connsiteX55" fmla="*/ 851926 w 2085641"/>
              <a:gd name="connsiteY55" fmla="*/ 1290229 h 1825357"/>
              <a:gd name="connsiteX56" fmla="*/ 972292 w 2085641"/>
              <a:gd name="connsiteY56" fmla="*/ 1499758 h 1825357"/>
              <a:gd name="connsiteX57" fmla="*/ 965308 w 2085641"/>
              <a:gd name="connsiteY57" fmla="*/ 1503769 h 1825357"/>
              <a:gd name="connsiteX58" fmla="*/ 845307 w 2085641"/>
              <a:gd name="connsiteY58" fmla="*/ 1294876 h 1825357"/>
              <a:gd name="connsiteX59" fmla="*/ 846014 w 2085641"/>
              <a:gd name="connsiteY59" fmla="*/ 1293625 h 1825357"/>
              <a:gd name="connsiteX60" fmla="*/ 443806 w 2085641"/>
              <a:gd name="connsiteY60" fmla="*/ 1290229 h 1825357"/>
              <a:gd name="connsiteX61" fmla="*/ 450791 w 2085641"/>
              <a:gd name="connsiteY61" fmla="*/ 1294241 h 1825357"/>
              <a:gd name="connsiteX62" fmla="*/ 330424 w 2085641"/>
              <a:gd name="connsiteY62" fmla="*/ 1503769 h 1825357"/>
              <a:gd name="connsiteX63" fmla="*/ 323440 w 2085641"/>
              <a:gd name="connsiteY63" fmla="*/ 1499758 h 1825357"/>
              <a:gd name="connsiteX64" fmla="*/ 1904800 w 2085641"/>
              <a:gd name="connsiteY64" fmla="*/ 1282282 h 1825357"/>
              <a:gd name="connsiteX65" fmla="*/ 2024617 w 2085641"/>
              <a:gd name="connsiteY65" fmla="*/ 1490854 h 1825357"/>
              <a:gd name="connsiteX66" fmla="*/ 2017664 w 2085641"/>
              <a:gd name="connsiteY66" fmla="*/ 1494848 h 1825357"/>
              <a:gd name="connsiteX67" fmla="*/ 1897847 w 2085641"/>
              <a:gd name="connsiteY67" fmla="*/ 1286276 h 1825357"/>
              <a:gd name="connsiteX68" fmla="*/ 527601 w 2085641"/>
              <a:gd name="connsiteY68" fmla="*/ 1253090 h 1825357"/>
              <a:gd name="connsiteX69" fmla="*/ 769242 w 2085641"/>
              <a:gd name="connsiteY69" fmla="*/ 1253090 h 1825357"/>
              <a:gd name="connsiteX70" fmla="*/ 769242 w 2085641"/>
              <a:gd name="connsiteY70" fmla="*/ 1261145 h 1825357"/>
              <a:gd name="connsiteX71" fmla="*/ 527601 w 2085641"/>
              <a:gd name="connsiteY71" fmla="*/ 1261145 h 1825357"/>
              <a:gd name="connsiteX72" fmla="*/ 1582252 w 2085641"/>
              <a:gd name="connsiteY72" fmla="*/ 1242495 h 1825357"/>
              <a:gd name="connsiteX73" fmla="*/ 1822789 w 2085641"/>
              <a:gd name="connsiteY73" fmla="*/ 1242495 h 1825357"/>
              <a:gd name="connsiteX74" fmla="*/ 1822789 w 2085641"/>
              <a:gd name="connsiteY74" fmla="*/ 1250513 h 1825357"/>
              <a:gd name="connsiteX75" fmla="*/ 1822188 w 2085641"/>
              <a:gd name="connsiteY75" fmla="*/ 1250513 h 1825357"/>
              <a:gd name="connsiteX76" fmla="*/ 1822188 w 2085641"/>
              <a:gd name="connsiteY76" fmla="*/ 1257169 h 1825357"/>
              <a:gd name="connsiteX77" fmla="*/ 1581099 w 2085641"/>
              <a:gd name="connsiteY77" fmla="*/ 1257169 h 1825357"/>
              <a:gd name="connsiteX78" fmla="*/ 1581099 w 2085641"/>
              <a:gd name="connsiteY78" fmla="*/ 1249133 h 1825357"/>
              <a:gd name="connsiteX79" fmla="*/ 1582252 w 2085641"/>
              <a:gd name="connsiteY79" fmla="*/ 1249133 h 1825357"/>
              <a:gd name="connsiteX80" fmla="*/ 1526955 w 2085641"/>
              <a:gd name="connsiteY80" fmla="*/ 1217460 h 1825357"/>
              <a:gd name="connsiteX81" fmla="*/ 1560900 w 2085641"/>
              <a:gd name="connsiteY81" fmla="*/ 1251405 h 1825357"/>
              <a:gd name="connsiteX82" fmla="*/ 1526955 w 2085641"/>
              <a:gd name="connsiteY82" fmla="*/ 1285350 h 1825357"/>
              <a:gd name="connsiteX83" fmla="*/ 1493009 w 2085641"/>
              <a:gd name="connsiteY83" fmla="*/ 1251405 h 1825357"/>
              <a:gd name="connsiteX84" fmla="*/ 1502952 w 2085641"/>
              <a:gd name="connsiteY84" fmla="*/ 1227402 h 1825357"/>
              <a:gd name="connsiteX85" fmla="*/ 1504039 w 2085641"/>
              <a:gd name="connsiteY85" fmla="*/ 1226669 h 1825357"/>
              <a:gd name="connsiteX86" fmla="*/ 1505720 w 2085641"/>
              <a:gd name="connsiteY86" fmla="*/ 1222610 h 1825357"/>
              <a:gd name="connsiteX87" fmla="*/ 1507274 w 2085641"/>
              <a:gd name="connsiteY87" fmla="*/ 1221562 h 1825357"/>
              <a:gd name="connsiteX88" fmla="*/ 1504564 w 2085641"/>
              <a:gd name="connsiteY88" fmla="*/ 1226315 h 1825357"/>
              <a:gd name="connsiteX89" fmla="*/ 1513742 w 2085641"/>
              <a:gd name="connsiteY89" fmla="*/ 1220128 h 1825357"/>
              <a:gd name="connsiteX90" fmla="*/ 1526955 w 2085641"/>
              <a:gd name="connsiteY90" fmla="*/ 1217460 h 1825357"/>
              <a:gd name="connsiteX91" fmla="*/ 471752 w 2085641"/>
              <a:gd name="connsiteY91" fmla="*/ 1217460 h 1825357"/>
              <a:gd name="connsiteX92" fmla="*/ 505697 w 2085641"/>
              <a:gd name="connsiteY92" fmla="*/ 1251405 h 1825357"/>
              <a:gd name="connsiteX93" fmla="*/ 471752 w 2085641"/>
              <a:gd name="connsiteY93" fmla="*/ 1285350 h 1825357"/>
              <a:gd name="connsiteX94" fmla="*/ 437807 w 2085641"/>
              <a:gd name="connsiteY94" fmla="*/ 1251405 h 1825357"/>
              <a:gd name="connsiteX95" fmla="*/ 471752 w 2085641"/>
              <a:gd name="connsiteY95" fmla="*/ 1217460 h 1825357"/>
              <a:gd name="connsiteX96" fmla="*/ 823682 w 2085641"/>
              <a:gd name="connsiteY96" fmla="*/ 1216866 h 1825357"/>
              <a:gd name="connsiteX97" fmla="*/ 857628 w 2085641"/>
              <a:gd name="connsiteY97" fmla="*/ 1250811 h 1825357"/>
              <a:gd name="connsiteX98" fmla="*/ 823682 w 2085641"/>
              <a:gd name="connsiteY98" fmla="*/ 1284757 h 1825357"/>
              <a:gd name="connsiteX99" fmla="*/ 789737 w 2085641"/>
              <a:gd name="connsiteY99" fmla="*/ 1250811 h 1825357"/>
              <a:gd name="connsiteX100" fmla="*/ 823682 w 2085641"/>
              <a:gd name="connsiteY100" fmla="*/ 1216866 h 1825357"/>
              <a:gd name="connsiteX101" fmla="*/ 1876981 w 2085641"/>
              <a:gd name="connsiteY101" fmla="*/ 1209845 h 1825357"/>
              <a:gd name="connsiteX102" fmla="*/ 1910772 w 2085641"/>
              <a:gd name="connsiteY102" fmla="*/ 1243636 h 1825357"/>
              <a:gd name="connsiteX103" fmla="*/ 1909904 w 2085641"/>
              <a:gd name="connsiteY103" fmla="*/ 1245731 h 1825357"/>
              <a:gd name="connsiteX104" fmla="*/ 1910372 w 2085641"/>
              <a:gd name="connsiteY104" fmla="*/ 1246859 h 1825357"/>
              <a:gd name="connsiteX105" fmla="*/ 1876504 w 2085641"/>
              <a:gd name="connsiteY105" fmla="*/ 1280727 h 1825357"/>
              <a:gd name="connsiteX106" fmla="*/ 1842636 w 2085641"/>
              <a:gd name="connsiteY106" fmla="*/ 1246859 h 1825357"/>
              <a:gd name="connsiteX107" fmla="*/ 1843581 w 2085641"/>
              <a:gd name="connsiteY107" fmla="*/ 1244577 h 1825357"/>
              <a:gd name="connsiteX108" fmla="*/ 1843191 w 2085641"/>
              <a:gd name="connsiteY108" fmla="*/ 1243636 h 1825357"/>
              <a:gd name="connsiteX109" fmla="*/ 1876981 w 2085641"/>
              <a:gd name="connsiteY109" fmla="*/ 1209845 h 1825357"/>
              <a:gd name="connsiteX110" fmla="*/ 971408 w 2085641"/>
              <a:gd name="connsiteY110" fmla="*/ 989611 h 1825357"/>
              <a:gd name="connsiteX111" fmla="*/ 978392 w 2085641"/>
              <a:gd name="connsiteY111" fmla="*/ 993623 h 1825357"/>
              <a:gd name="connsiteX112" fmla="*/ 858026 w 2085641"/>
              <a:gd name="connsiteY112" fmla="*/ 1203151 h 1825357"/>
              <a:gd name="connsiteX113" fmla="*/ 851042 w 2085641"/>
              <a:gd name="connsiteY113" fmla="*/ 1199140 h 1825357"/>
              <a:gd name="connsiteX114" fmla="*/ 2023892 w 2085641"/>
              <a:gd name="connsiteY114" fmla="*/ 986256 h 1825357"/>
              <a:gd name="connsiteX115" fmla="*/ 2030860 w 2085641"/>
              <a:gd name="connsiteY115" fmla="*/ 990259 h 1825357"/>
              <a:gd name="connsiteX116" fmla="*/ 1910768 w 2085641"/>
              <a:gd name="connsiteY116" fmla="*/ 1199308 h 1825357"/>
              <a:gd name="connsiteX117" fmla="*/ 1903801 w 2085641"/>
              <a:gd name="connsiteY117" fmla="*/ 1195305 h 1825357"/>
              <a:gd name="connsiteX118" fmla="*/ 1379229 w 2085641"/>
              <a:gd name="connsiteY118" fmla="*/ 982690 h 1825357"/>
              <a:gd name="connsiteX119" fmla="*/ 1499596 w 2085641"/>
              <a:gd name="connsiteY119" fmla="*/ 1192217 h 1825357"/>
              <a:gd name="connsiteX120" fmla="*/ 1492611 w 2085641"/>
              <a:gd name="connsiteY120" fmla="*/ 1196230 h 1825357"/>
              <a:gd name="connsiteX121" fmla="*/ 1372245 w 2085641"/>
              <a:gd name="connsiteY121" fmla="*/ 986702 h 1825357"/>
              <a:gd name="connsiteX122" fmla="*/ 324026 w 2085641"/>
              <a:gd name="connsiteY122" fmla="*/ 982690 h 1825357"/>
              <a:gd name="connsiteX123" fmla="*/ 444393 w 2085641"/>
              <a:gd name="connsiteY123" fmla="*/ 1192217 h 1825357"/>
              <a:gd name="connsiteX124" fmla="*/ 437408 w 2085641"/>
              <a:gd name="connsiteY124" fmla="*/ 1196230 h 1825357"/>
              <a:gd name="connsiteX125" fmla="*/ 317042 w 2085641"/>
              <a:gd name="connsiteY125" fmla="*/ 986702 h 1825357"/>
              <a:gd name="connsiteX126" fmla="*/ 1055203 w 2085641"/>
              <a:gd name="connsiteY126" fmla="*/ 942720 h 1825357"/>
              <a:gd name="connsiteX127" fmla="*/ 1296843 w 2085641"/>
              <a:gd name="connsiteY127" fmla="*/ 942720 h 1825357"/>
              <a:gd name="connsiteX128" fmla="*/ 1296843 w 2085641"/>
              <a:gd name="connsiteY128" fmla="*/ 950774 h 1825357"/>
              <a:gd name="connsiteX129" fmla="*/ 1055203 w 2085641"/>
              <a:gd name="connsiteY129" fmla="*/ 950774 h 1825357"/>
              <a:gd name="connsiteX130" fmla="*/ 0 w 2085641"/>
              <a:gd name="connsiteY130" fmla="*/ 942720 h 1825357"/>
              <a:gd name="connsiteX131" fmla="*/ 241640 w 2085641"/>
              <a:gd name="connsiteY131" fmla="*/ 942720 h 1825357"/>
              <a:gd name="connsiteX132" fmla="*/ 241640 w 2085641"/>
              <a:gd name="connsiteY132" fmla="*/ 950774 h 1825357"/>
              <a:gd name="connsiteX133" fmla="*/ 0 w 2085641"/>
              <a:gd name="connsiteY133" fmla="*/ 950774 h 1825357"/>
              <a:gd name="connsiteX134" fmla="*/ 999353 w 2085641"/>
              <a:gd name="connsiteY134" fmla="*/ 916842 h 1825357"/>
              <a:gd name="connsiteX135" fmla="*/ 1033299 w 2085641"/>
              <a:gd name="connsiteY135" fmla="*/ 950787 h 1825357"/>
              <a:gd name="connsiteX136" fmla="*/ 999353 w 2085641"/>
              <a:gd name="connsiteY136" fmla="*/ 984732 h 1825357"/>
              <a:gd name="connsiteX137" fmla="*/ 965407 w 2085641"/>
              <a:gd name="connsiteY137" fmla="*/ 950787 h 1825357"/>
              <a:gd name="connsiteX138" fmla="*/ 999353 w 2085641"/>
              <a:gd name="connsiteY138" fmla="*/ 916842 h 1825357"/>
              <a:gd name="connsiteX139" fmla="*/ 2051774 w 2085641"/>
              <a:gd name="connsiteY139" fmla="*/ 913652 h 1825357"/>
              <a:gd name="connsiteX140" fmla="*/ 2085641 w 2085641"/>
              <a:gd name="connsiteY140" fmla="*/ 947520 h 1825357"/>
              <a:gd name="connsiteX141" fmla="*/ 2051774 w 2085641"/>
              <a:gd name="connsiteY141" fmla="*/ 981388 h 1825357"/>
              <a:gd name="connsiteX142" fmla="*/ 2017905 w 2085641"/>
              <a:gd name="connsiteY142" fmla="*/ 947520 h 1825357"/>
              <a:gd name="connsiteX143" fmla="*/ 2051774 w 2085641"/>
              <a:gd name="connsiteY143" fmla="*/ 913652 h 1825357"/>
              <a:gd name="connsiteX144" fmla="*/ 1351284 w 2085641"/>
              <a:gd name="connsiteY144" fmla="*/ 909919 h 1825357"/>
              <a:gd name="connsiteX145" fmla="*/ 1385229 w 2085641"/>
              <a:gd name="connsiteY145" fmla="*/ 943865 h 1825357"/>
              <a:gd name="connsiteX146" fmla="*/ 1351284 w 2085641"/>
              <a:gd name="connsiteY146" fmla="*/ 977811 h 1825357"/>
              <a:gd name="connsiteX147" fmla="*/ 1317338 w 2085641"/>
              <a:gd name="connsiteY147" fmla="*/ 943865 h 1825357"/>
              <a:gd name="connsiteX148" fmla="*/ 1351284 w 2085641"/>
              <a:gd name="connsiteY148" fmla="*/ 909919 h 1825357"/>
              <a:gd name="connsiteX149" fmla="*/ 296081 w 2085641"/>
              <a:gd name="connsiteY149" fmla="*/ 909919 h 1825357"/>
              <a:gd name="connsiteX150" fmla="*/ 330026 w 2085641"/>
              <a:gd name="connsiteY150" fmla="*/ 943865 h 1825357"/>
              <a:gd name="connsiteX151" fmla="*/ 296081 w 2085641"/>
              <a:gd name="connsiteY151" fmla="*/ 977811 h 1825357"/>
              <a:gd name="connsiteX152" fmla="*/ 262135 w 2085641"/>
              <a:gd name="connsiteY152" fmla="*/ 943865 h 1825357"/>
              <a:gd name="connsiteX153" fmla="*/ 296081 w 2085641"/>
              <a:gd name="connsiteY153" fmla="*/ 909919 h 1825357"/>
              <a:gd name="connsiteX154" fmla="*/ 446776 w 2085641"/>
              <a:gd name="connsiteY154" fmla="*/ 684953 h 1825357"/>
              <a:gd name="connsiteX155" fmla="*/ 453760 w 2085641"/>
              <a:gd name="connsiteY155" fmla="*/ 688965 h 1825357"/>
              <a:gd name="connsiteX156" fmla="*/ 333394 w 2085641"/>
              <a:gd name="connsiteY156" fmla="*/ 898493 h 1825357"/>
              <a:gd name="connsiteX157" fmla="*/ 326410 w 2085641"/>
              <a:gd name="connsiteY157" fmla="*/ 894481 h 1825357"/>
              <a:gd name="connsiteX158" fmla="*/ 1501183 w 2085641"/>
              <a:gd name="connsiteY158" fmla="*/ 682475 h 1825357"/>
              <a:gd name="connsiteX159" fmla="*/ 1508167 w 2085641"/>
              <a:gd name="connsiteY159" fmla="*/ 686488 h 1825357"/>
              <a:gd name="connsiteX160" fmla="*/ 1387801 w 2085641"/>
              <a:gd name="connsiteY160" fmla="*/ 896016 h 1825357"/>
              <a:gd name="connsiteX161" fmla="*/ 1380816 w 2085641"/>
              <a:gd name="connsiteY161" fmla="*/ 892004 h 1825357"/>
              <a:gd name="connsiteX162" fmla="*/ 851628 w 2085641"/>
              <a:gd name="connsiteY162" fmla="*/ 682072 h 1825357"/>
              <a:gd name="connsiteX163" fmla="*/ 971994 w 2085641"/>
              <a:gd name="connsiteY163" fmla="*/ 891599 h 1825357"/>
              <a:gd name="connsiteX164" fmla="*/ 965010 w 2085641"/>
              <a:gd name="connsiteY164" fmla="*/ 895612 h 1825357"/>
              <a:gd name="connsiteX165" fmla="*/ 844643 w 2085641"/>
              <a:gd name="connsiteY165" fmla="*/ 686084 h 1825357"/>
              <a:gd name="connsiteX166" fmla="*/ 1904385 w 2085641"/>
              <a:gd name="connsiteY166" fmla="*/ 679418 h 1825357"/>
              <a:gd name="connsiteX167" fmla="*/ 2024476 w 2085641"/>
              <a:gd name="connsiteY167" fmla="*/ 888468 h 1825357"/>
              <a:gd name="connsiteX168" fmla="*/ 2017508 w 2085641"/>
              <a:gd name="connsiteY168" fmla="*/ 892471 h 1825357"/>
              <a:gd name="connsiteX169" fmla="*/ 1897417 w 2085641"/>
              <a:gd name="connsiteY169" fmla="*/ 683421 h 1825357"/>
              <a:gd name="connsiteX170" fmla="*/ 527601 w 2085641"/>
              <a:gd name="connsiteY170" fmla="*/ 642102 h 1825357"/>
              <a:gd name="connsiteX171" fmla="*/ 769242 w 2085641"/>
              <a:gd name="connsiteY171" fmla="*/ 642102 h 1825357"/>
              <a:gd name="connsiteX172" fmla="*/ 769242 w 2085641"/>
              <a:gd name="connsiteY172" fmla="*/ 650156 h 1825357"/>
              <a:gd name="connsiteX173" fmla="*/ 527601 w 2085641"/>
              <a:gd name="connsiteY173" fmla="*/ 650156 h 1825357"/>
              <a:gd name="connsiteX174" fmla="*/ 1581099 w 2085641"/>
              <a:gd name="connsiteY174" fmla="*/ 639540 h 1825357"/>
              <a:gd name="connsiteX175" fmla="*/ 1822188 w 2085641"/>
              <a:gd name="connsiteY175" fmla="*/ 639540 h 1825357"/>
              <a:gd name="connsiteX176" fmla="*/ 1822188 w 2085641"/>
              <a:gd name="connsiteY176" fmla="*/ 647576 h 1825357"/>
              <a:gd name="connsiteX177" fmla="*/ 1581099 w 2085641"/>
              <a:gd name="connsiteY177" fmla="*/ 647576 h 1825357"/>
              <a:gd name="connsiteX178" fmla="*/ 474722 w 2085641"/>
              <a:gd name="connsiteY178" fmla="*/ 612183 h 1825357"/>
              <a:gd name="connsiteX179" fmla="*/ 508667 w 2085641"/>
              <a:gd name="connsiteY179" fmla="*/ 646128 h 1825357"/>
              <a:gd name="connsiteX180" fmla="*/ 474722 w 2085641"/>
              <a:gd name="connsiteY180" fmla="*/ 680074 h 1825357"/>
              <a:gd name="connsiteX181" fmla="*/ 440776 w 2085641"/>
              <a:gd name="connsiteY181" fmla="*/ 646128 h 1825357"/>
              <a:gd name="connsiteX182" fmla="*/ 474722 w 2085641"/>
              <a:gd name="connsiteY182" fmla="*/ 612183 h 1825357"/>
              <a:gd name="connsiteX183" fmla="*/ 1529128 w 2085641"/>
              <a:gd name="connsiteY183" fmla="*/ 609706 h 1825357"/>
              <a:gd name="connsiteX184" fmla="*/ 1563074 w 2085641"/>
              <a:gd name="connsiteY184" fmla="*/ 643651 h 1825357"/>
              <a:gd name="connsiteX185" fmla="*/ 1529128 w 2085641"/>
              <a:gd name="connsiteY185" fmla="*/ 677597 h 1825357"/>
              <a:gd name="connsiteX186" fmla="*/ 1495182 w 2085641"/>
              <a:gd name="connsiteY186" fmla="*/ 643651 h 1825357"/>
              <a:gd name="connsiteX187" fmla="*/ 1529128 w 2085641"/>
              <a:gd name="connsiteY187" fmla="*/ 609706 h 1825357"/>
              <a:gd name="connsiteX188" fmla="*/ 823682 w 2085641"/>
              <a:gd name="connsiteY188" fmla="*/ 609302 h 1825357"/>
              <a:gd name="connsiteX189" fmla="*/ 857628 w 2085641"/>
              <a:gd name="connsiteY189" fmla="*/ 643248 h 1825357"/>
              <a:gd name="connsiteX190" fmla="*/ 823682 w 2085641"/>
              <a:gd name="connsiteY190" fmla="*/ 677193 h 1825357"/>
              <a:gd name="connsiteX191" fmla="*/ 789737 w 2085641"/>
              <a:gd name="connsiteY191" fmla="*/ 643248 h 1825357"/>
              <a:gd name="connsiteX192" fmla="*/ 823682 w 2085641"/>
              <a:gd name="connsiteY192" fmla="*/ 609302 h 1825357"/>
              <a:gd name="connsiteX193" fmla="*/ 1876504 w 2085641"/>
              <a:gd name="connsiteY193" fmla="*/ 606815 h 1825357"/>
              <a:gd name="connsiteX194" fmla="*/ 1910372 w 2085641"/>
              <a:gd name="connsiteY194" fmla="*/ 640683 h 1825357"/>
              <a:gd name="connsiteX195" fmla="*/ 1876504 w 2085641"/>
              <a:gd name="connsiteY195" fmla="*/ 674551 h 1825357"/>
              <a:gd name="connsiteX196" fmla="*/ 1842636 w 2085641"/>
              <a:gd name="connsiteY196" fmla="*/ 640683 h 1825357"/>
              <a:gd name="connsiteX197" fmla="*/ 1876504 w 2085641"/>
              <a:gd name="connsiteY197" fmla="*/ 606815 h 1825357"/>
              <a:gd name="connsiteX198" fmla="*/ 327380 w 2085641"/>
              <a:gd name="connsiteY198" fmla="*/ 379441 h 1825357"/>
              <a:gd name="connsiteX199" fmla="*/ 447471 w 2085641"/>
              <a:gd name="connsiteY199" fmla="*/ 588491 h 1825357"/>
              <a:gd name="connsiteX200" fmla="*/ 440503 w 2085641"/>
              <a:gd name="connsiteY200" fmla="*/ 592494 h 1825357"/>
              <a:gd name="connsiteX201" fmla="*/ 320412 w 2085641"/>
              <a:gd name="connsiteY201" fmla="*/ 383445 h 1825357"/>
              <a:gd name="connsiteX202" fmla="*/ 976551 w 2085641"/>
              <a:gd name="connsiteY202" fmla="*/ 377818 h 1825357"/>
              <a:gd name="connsiteX203" fmla="*/ 983535 w 2085641"/>
              <a:gd name="connsiteY203" fmla="*/ 381829 h 1825357"/>
              <a:gd name="connsiteX204" fmla="*/ 863169 w 2085641"/>
              <a:gd name="connsiteY204" fmla="*/ 591358 h 1825357"/>
              <a:gd name="connsiteX205" fmla="*/ 856185 w 2085641"/>
              <a:gd name="connsiteY205" fmla="*/ 587345 h 1825357"/>
              <a:gd name="connsiteX206" fmla="*/ 1381403 w 2085641"/>
              <a:gd name="connsiteY206" fmla="*/ 374936 h 1825357"/>
              <a:gd name="connsiteX207" fmla="*/ 1501769 w 2085641"/>
              <a:gd name="connsiteY207" fmla="*/ 584464 h 1825357"/>
              <a:gd name="connsiteX208" fmla="*/ 1494785 w 2085641"/>
              <a:gd name="connsiteY208" fmla="*/ 588476 h 1825357"/>
              <a:gd name="connsiteX209" fmla="*/ 1374418 w 2085641"/>
              <a:gd name="connsiteY209" fmla="*/ 378948 h 1825357"/>
              <a:gd name="connsiteX210" fmla="*/ 1057376 w 2085641"/>
              <a:gd name="connsiteY210" fmla="*/ 334966 h 1825357"/>
              <a:gd name="connsiteX211" fmla="*/ 1299017 w 2085641"/>
              <a:gd name="connsiteY211" fmla="*/ 334966 h 1825357"/>
              <a:gd name="connsiteX212" fmla="*/ 1299017 w 2085641"/>
              <a:gd name="connsiteY212" fmla="*/ 343020 h 1825357"/>
              <a:gd name="connsiteX213" fmla="*/ 1057376 w 2085641"/>
              <a:gd name="connsiteY213" fmla="*/ 343020 h 1825357"/>
              <a:gd name="connsiteX214" fmla="*/ 299498 w 2085641"/>
              <a:gd name="connsiteY214" fmla="*/ 306838 h 1825357"/>
              <a:gd name="connsiteX215" fmla="*/ 333366 w 2085641"/>
              <a:gd name="connsiteY215" fmla="*/ 340706 h 1825357"/>
              <a:gd name="connsiteX216" fmla="*/ 299498 w 2085641"/>
              <a:gd name="connsiteY216" fmla="*/ 374574 h 1825357"/>
              <a:gd name="connsiteX217" fmla="*/ 265631 w 2085641"/>
              <a:gd name="connsiteY217" fmla="*/ 340706 h 1825357"/>
              <a:gd name="connsiteX218" fmla="*/ 299498 w 2085641"/>
              <a:gd name="connsiteY218" fmla="*/ 306838 h 1825357"/>
              <a:gd name="connsiteX219" fmla="*/ 1004497 w 2085641"/>
              <a:gd name="connsiteY219" fmla="*/ 305047 h 1825357"/>
              <a:gd name="connsiteX220" fmla="*/ 1038442 w 2085641"/>
              <a:gd name="connsiteY220" fmla="*/ 338993 h 1825357"/>
              <a:gd name="connsiteX221" fmla="*/ 1004497 w 2085641"/>
              <a:gd name="connsiteY221" fmla="*/ 372939 h 1825357"/>
              <a:gd name="connsiteX222" fmla="*/ 970551 w 2085641"/>
              <a:gd name="connsiteY222" fmla="*/ 338993 h 1825357"/>
              <a:gd name="connsiteX223" fmla="*/ 1004497 w 2085641"/>
              <a:gd name="connsiteY223" fmla="*/ 305047 h 1825357"/>
              <a:gd name="connsiteX224" fmla="*/ 1353457 w 2085641"/>
              <a:gd name="connsiteY224" fmla="*/ 302166 h 1825357"/>
              <a:gd name="connsiteX225" fmla="*/ 1387402 w 2085641"/>
              <a:gd name="connsiteY225" fmla="*/ 336112 h 1825357"/>
              <a:gd name="connsiteX226" fmla="*/ 1353457 w 2085641"/>
              <a:gd name="connsiteY226" fmla="*/ 370057 h 1825357"/>
              <a:gd name="connsiteX227" fmla="*/ 1319512 w 2085641"/>
              <a:gd name="connsiteY227" fmla="*/ 336112 h 1825357"/>
              <a:gd name="connsiteX228" fmla="*/ 1353457 w 2085641"/>
              <a:gd name="connsiteY228" fmla="*/ 302166 h 1825357"/>
              <a:gd name="connsiteX229" fmla="*/ 449552 w 2085641"/>
              <a:gd name="connsiteY229" fmla="*/ 75479 h 1825357"/>
              <a:gd name="connsiteX230" fmla="*/ 456520 w 2085641"/>
              <a:gd name="connsiteY230" fmla="*/ 79482 h 1825357"/>
              <a:gd name="connsiteX231" fmla="*/ 336429 w 2085641"/>
              <a:gd name="connsiteY231" fmla="*/ 288532 h 1825357"/>
              <a:gd name="connsiteX232" fmla="*/ 329460 w 2085641"/>
              <a:gd name="connsiteY232" fmla="*/ 284528 h 1825357"/>
              <a:gd name="connsiteX233" fmla="*/ 853479 w 2085641"/>
              <a:gd name="connsiteY233" fmla="*/ 72604 h 1825357"/>
              <a:gd name="connsiteX234" fmla="*/ 973570 w 2085641"/>
              <a:gd name="connsiteY234" fmla="*/ 281654 h 1825357"/>
              <a:gd name="connsiteX235" fmla="*/ 966602 w 2085641"/>
              <a:gd name="connsiteY235" fmla="*/ 285656 h 1825357"/>
              <a:gd name="connsiteX236" fmla="*/ 846510 w 2085641"/>
              <a:gd name="connsiteY236" fmla="*/ 76607 h 1825357"/>
              <a:gd name="connsiteX237" fmla="*/ 530193 w 2085641"/>
              <a:gd name="connsiteY237" fmla="*/ 32725 h 1825357"/>
              <a:gd name="connsiteX238" fmla="*/ 771281 w 2085641"/>
              <a:gd name="connsiteY238" fmla="*/ 32725 h 1825357"/>
              <a:gd name="connsiteX239" fmla="*/ 771281 w 2085641"/>
              <a:gd name="connsiteY239" fmla="*/ 40761 h 1825357"/>
              <a:gd name="connsiteX240" fmla="*/ 530193 w 2085641"/>
              <a:gd name="connsiteY240" fmla="*/ 40761 h 1825357"/>
              <a:gd name="connsiteX241" fmla="*/ 477434 w 2085641"/>
              <a:gd name="connsiteY241" fmla="*/ 2876 h 1825357"/>
              <a:gd name="connsiteX242" fmla="*/ 511302 w 2085641"/>
              <a:gd name="connsiteY242" fmla="*/ 36744 h 1825357"/>
              <a:gd name="connsiteX243" fmla="*/ 477434 w 2085641"/>
              <a:gd name="connsiteY243" fmla="*/ 70611 h 1825357"/>
              <a:gd name="connsiteX244" fmla="*/ 443566 w 2085641"/>
              <a:gd name="connsiteY244" fmla="*/ 36744 h 1825357"/>
              <a:gd name="connsiteX245" fmla="*/ 477434 w 2085641"/>
              <a:gd name="connsiteY245" fmla="*/ 2876 h 1825357"/>
              <a:gd name="connsiteX246" fmla="*/ 825597 w 2085641"/>
              <a:gd name="connsiteY246" fmla="*/ 0 h 1825357"/>
              <a:gd name="connsiteX247" fmla="*/ 859465 w 2085641"/>
              <a:gd name="connsiteY247" fmla="*/ 33868 h 1825357"/>
              <a:gd name="connsiteX248" fmla="*/ 825597 w 2085641"/>
              <a:gd name="connsiteY248" fmla="*/ 67737 h 1825357"/>
              <a:gd name="connsiteX249" fmla="*/ 791729 w 2085641"/>
              <a:gd name="connsiteY249" fmla="*/ 33868 h 1825357"/>
              <a:gd name="connsiteX250" fmla="*/ 825597 w 2085641"/>
              <a:gd name="connsiteY250" fmla="*/ 0 h 182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2085641" h="1825357">
                <a:moveTo>
                  <a:pt x="1526563" y="1816176"/>
                </a:moveTo>
                <a:lnTo>
                  <a:pt x="1548729" y="1825357"/>
                </a:lnTo>
                <a:lnTo>
                  <a:pt x="1504398" y="1825357"/>
                </a:lnTo>
                <a:close/>
                <a:moveTo>
                  <a:pt x="1876981" y="1814636"/>
                </a:moveTo>
                <a:cubicBezTo>
                  <a:pt x="1886312" y="1814636"/>
                  <a:pt x="1894760" y="1818418"/>
                  <a:pt x="1900875" y="1824533"/>
                </a:cubicBezTo>
                <a:lnTo>
                  <a:pt x="1901217" y="1825357"/>
                </a:lnTo>
                <a:lnTo>
                  <a:pt x="1852747" y="1825357"/>
                </a:lnTo>
                <a:lnTo>
                  <a:pt x="1853088" y="1824533"/>
                </a:lnTo>
                <a:cubicBezTo>
                  <a:pt x="1859203" y="1818418"/>
                  <a:pt x="1867651" y="1814636"/>
                  <a:pt x="1876981" y="1814636"/>
                </a:cubicBezTo>
                <a:close/>
                <a:moveTo>
                  <a:pt x="1380574" y="1589586"/>
                </a:moveTo>
                <a:lnTo>
                  <a:pt x="1499719" y="1796990"/>
                </a:lnTo>
                <a:lnTo>
                  <a:pt x="1492767" y="1800984"/>
                </a:lnTo>
                <a:lnTo>
                  <a:pt x="1375967" y="1597664"/>
                </a:lnTo>
                <a:close/>
                <a:moveTo>
                  <a:pt x="2024033" y="1588418"/>
                </a:moveTo>
                <a:lnTo>
                  <a:pt x="2030985" y="1592413"/>
                </a:lnTo>
                <a:lnTo>
                  <a:pt x="1911168" y="1800984"/>
                </a:lnTo>
                <a:lnTo>
                  <a:pt x="1904216" y="1796990"/>
                </a:lnTo>
                <a:close/>
                <a:moveTo>
                  <a:pt x="1055203" y="1553708"/>
                </a:moveTo>
                <a:lnTo>
                  <a:pt x="1296843" y="1553708"/>
                </a:lnTo>
                <a:lnTo>
                  <a:pt x="1296843" y="1561763"/>
                </a:lnTo>
                <a:lnTo>
                  <a:pt x="1055203" y="1561763"/>
                </a:lnTo>
                <a:close/>
                <a:moveTo>
                  <a:pt x="0" y="1553708"/>
                </a:moveTo>
                <a:lnTo>
                  <a:pt x="241640" y="1553708"/>
                </a:lnTo>
                <a:lnTo>
                  <a:pt x="241640" y="1561763"/>
                </a:lnTo>
                <a:lnTo>
                  <a:pt x="0" y="1561763"/>
                </a:lnTo>
                <a:close/>
                <a:moveTo>
                  <a:pt x="999259" y="1519031"/>
                </a:moveTo>
                <a:cubicBezTo>
                  <a:pt x="1018007" y="1519031"/>
                  <a:pt x="1033205" y="1534229"/>
                  <a:pt x="1033205" y="1552977"/>
                </a:cubicBezTo>
                <a:cubicBezTo>
                  <a:pt x="1033205" y="1571724"/>
                  <a:pt x="1018007" y="1586922"/>
                  <a:pt x="999259" y="1586922"/>
                </a:cubicBezTo>
                <a:cubicBezTo>
                  <a:pt x="980512" y="1586922"/>
                  <a:pt x="965314" y="1571724"/>
                  <a:pt x="965314" y="1552977"/>
                </a:cubicBezTo>
                <a:cubicBezTo>
                  <a:pt x="965314" y="1534229"/>
                  <a:pt x="980512" y="1519031"/>
                  <a:pt x="999259" y="1519031"/>
                </a:cubicBezTo>
                <a:close/>
                <a:moveTo>
                  <a:pt x="1351284" y="1517484"/>
                </a:moveTo>
                <a:cubicBezTo>
                  <a:pt x="1370031" y="1517484"/>
                  <a:pt x="1385229" y="1532681"/>
                  <a:pt x="1385229" y="1551429"/>
                </a:cubicBezTo>
                <a:cubicBezTo>
                  <a:pt x="1385229" y="1570177"/>
                  <a:pt x="1370031" y="1585375"/>
                  <a:pt x="1351284" y="1585375"/>
                </a:cubicBezTo>
                <a:cubicBezTo>
                  <a:pt x="1332536" y="1585375"/>
                  <a:pt x="1317338" y="1570177"/>
                  <a:pt x="1317338" y="1551429"/>
                </a:cubicBezTo>
                <a:cubicBezTo>
                  <a:pt x="1317338" y="1542055"/>
                  <a:pt x="1321138" y="1533569"/>
                  <a:pt x="1327281" y="1527426"/>
                </a:cubicBezTo>
                <a:lnTo>
                  <a:pt x="1327655" y="1527174"/>
                </a:lnTo>
                <a:lnTo>
                  <a:pt x="1328191" y="1525878"/>
                </a:lnTo>
                <a:lnTo>
                  <a:pt x="1337178" y="1519819"/>
                </a:lnTo>
                <a:lnTo>
                  <a:pt x="1336313" y="1521336"/>
                </a:lnTo>
                <a:lnTo>
                  <a:pt x="1338071" y="1520152"/>
                </a:lnTo>
                <a:cubicBezTo>
                  <a:pt x="1342132" y="1518434"/>
                  <a:pt x="1346597" y="1517484"/>
                  <a:pt x="1351284" y="1517484"/>
                </a:cubicBezTo>
                <a:close/>
                <a:moveTo>
                  <a:pt x="296081" y="1517484"/>
                </a:moveTo>
                <a:cubicBezTo>
                  <a:pt x="314828" y="1517484"/>
                  <a:pt x="330026" y="1532681"/>
                  <a:pt x="330026" y="1551429"/>
                </a:cubicBezTo>
                <a:cubicBezTo>
                  <a:pt x="330026" y="1570177"/>
                  <a:pt x="314828" y="1585375"/>
                  <a:pt x="296081" y="1585375"/>
                </a:cubicBezTo>
                <a:cubicBezTo>
                  <a:pt x="277333" y="1585375"/>
                  <a:pt x="262135" y="1570177"/>
                  <a:pt x="262135" y="1551429"/>
                </a:cubicBezTo>
                <a:cubicBezTo>
                  <a:pt x="262135" y="1532681"/>
                  <a:pt x="277333" y="1517484"/>
                  <a:pt x="296081" y="1517484"/>
                </a:cubicBezTo>
                <a:close/>
                <a:moveTo>
                  <a:pt x="2051851" y="1515981"/>
                </a:moveTo>
                <a:cubicBezTo>
                  <a:pt x="2070512" y="1515981"/>
                  <a:pt x="2085641" y="1531110"/>
                  <a:pt x="2085641" y="1549771"/>
                </a:cubicBezTo>
                <a:cubicBezTo>
                  <a:pt x="2085641" y="1568434"/>
                  <a:pt x="2070512" y="1583562"/>
                  <a:pt x="2051851" y="1583562"/>
                </a:cubicBezTo>
                <a:cubicBezTo>
                  <a:pt x="2033189" y="1583562"/>
                  <a:pt x="2018061" y="1568434"/>
                  <a:pt x="2018061" y="1549771"/>
                </a:cubicBezTo>
                <a:cubicBezTo>
                  <a:pt x="2018061" y="1531110"/>
                  <a:pt x="2033189" y="1515981"/>
                  <a:pt x="2051851" y="1515981"/>
                </a:cubicBezTo>
                <a:close/>
                <a:moveTo>
                  <a:pt x="1499009" y="1290229"/>
                </a:moveTo>
                <a:lnTo>
                  <a:pt x="1505994" y="1294241"/>
                </a:lnTo>
                <a:lnTo>
                  <a:pt x="1385627" y="1503769"/>
                </a:lnTo>
                <a:lnTo>
                  <a:pt x="1378643" y="1499758"/>
                </a:lnTo>
                <a:close/>
                <a:moveTo>
                  <a:pt x="851926" y="1290229"/>
                </a:moveTo>
                <a:lnTo>
                  <a:pt x="972292" y="1499758"/>
                </a:lnTo>
                <a:lnTo>
                  <a:pt x="965308" y="1503769"/>
                </a:lnTo>
                <a:lnTo>
                  <a:pt x="845307" y="1294876"/>
                </a:lnTo>
                <a:lnTo>
                  <a:pt x="846014" y="1293625"/>
                </a:lnTo>
                <a:close/>
                <a:moveTo>
                  <a:pt x="443806" y="1290229"/>
                </a:moveTo>
                <a:lnTo>
                  <a:pt x="450791" y="1294241"/>
                </a:lnTo>
                <a:lnTo>
                  <a:pt x="330424" y="1503769"/>
                </a:lnTo>
                <a:lnTo>
                  <a:pt x="323440" y="1499758"/>
                </a:lnTo>
                <a:close/>
                <a:moveTo>
                  <a:pt x="1904800" y="1282282"/>
                </a:moveTo>
                <a:lnTo>
                  <a:pt x="2024617" y="1490854"/>
                </a:lnTo>
                <a:lnTo>
                  <a:pt x="2017664" y="1494848"/>
                </a:lnTo>
                <a:lnTo>
                  <a:pt x="1897847" y="1286276"/>
                </a:lnTo>
                <a:close/>
                <a:moveTo>
                  <a:pt x="527601" y="1253090"/>
                </a:moveTo>
                <a:lnTo>
                  <a:pt x="769242" y="1253090"/>
                </a:lnTo>
                <a:lnTo>
                  <a:pt x="769242" y="1261145"/>
                </a:lnTo>
                <a:lnTo>
                  <a:pt x="527601" y="1261145"/>
                </a:lnTo>
                <a:close/>
                <a:moveTo>
                  <a:pt x="1582252" y="1242495"/>
                </a:moveTo>
                <a:lnTo>
                  <a:pt x="1822789" y="1242495"/>
                </a:lnTo>
                <a:lnTo>
                  <a:pt x="1822789" y="1250513"/>
                </a:lnTo>
                <a:lnTo>
                  <a:pt x="1822188" y="1250513"/>
                </a:lnTo>
                <a:lnTo>
                  <a:pt x="1822188" y="1257169"/>
                </a:lnTo>
                <a:lnTo>
                  <a:pt x="1581099" y="1257169"/>
                </a:lnTo>
                <a:lnTo>
                  <a:pt x="1581099" y="1249133"/>
                </a:lnTo>
                <a:lnTo>
                  <a:pt x="1582252" y="1249133"/>
                </a:lnTo>
                <a:close/>
                <a:moveTo>
                  <a:pt x="1526955" y="1217460"/>
                </a:moveTo>
                <a:cubicBezTo>
                  <a:pt x="1545702" y="1217460"/>
                  <a:pt x="1560900" y="1232658"/>
                  <a:pt x="1560900" y="1251405"/>
                </a:cubicBezTo>
                <a:cubicBezTo>
                  <a:pt x="1560900" y="1270152"/>
                  <a:pt x="1545702" y="1285350"/>
                  <a:pt x="1526955" y="1285350"/>
                </a:cubicBezTo>
                <a:cubicBezTo>
                  <a:pt x="1508206" y="1285350"/>
                  <a:pt x="1493009" y="1270152"/>
                  <a:pt x="1493009" y="1251405"/>
                </a:cubicBezTo>
                <a:cubicBezTo>
                  <a:pt x="1493009" y="1242031"/>
                  <a:pt x="1496809" y="1233545"/>
                  <a:pt x="1502952" y="1227402"/>
                </a:cubicBezTo>
                <a:lnTo>
                  <a:pt x="1504039" y="1226669"/>
                </a:lnTo>
                <a:lnTo>
                  <a:pt x="1505720" y="1222610"/>
                </a:lnTo>
                <a:lnTo>
                  <a:pt x="1507274" y="1221562"/>
                </a:lnTo>
                <a:lnTo>
                  <a:pt x="1504564" y="1226315"/>
                </a:lnTo>
                <a:lnTo>
                  <a:pt x="1513742" y="1220128"/>
                </a:lnTo>
                <a:cubicBezTo>
                  <a:pt x="1517803" y="1218410"/>
                  <a:pt x="1522268" y="1217460"/>
                  <a:pt x="1526955" y="1217460"/>
                </a:cubicBezTo>
                <a:close/>
                <a:moveTo>
                  <a:pt x="471752" y="1217460"/>
                </a:moveTo>
                <a:cubicBezTo>
                  <a:pt x="490499" y="1217460"/>
                  <a:pt x="505697" y="1232658"/>
                  <a:pt x="505697" y="1251405"/>
                </a:cubicBezTo>
                <a:cubicBezTo>
                  <a:pt x="505697" y="1270152"/>
                  <a:pt x="490499" y="1285350"/>
                  <a:pt x="471752" y="1285350"/>
                </a:cubicBezTo>
                <a:cubicBezTo>
                  <a:pt x="453004" y="1285350"/>
                  <a:pt x="437807" y="1270152"/>
                  <a:pt x="437807" y="1251405"/>
                </a:cubicBezTo>
                <a:cubicBezTo>
                  <a:pt x="437807" y="1232658"/>
                  <a:pt x="453004" y="1217460"/>
                  <a:pt x="471752" y="1217460"/>
                </a:cubicBezTo>
                <a:close/>
                <a:moveTo>
                  <a:pt x="823682" y="1216866"/>
                </a:moveTo>
                <a:cubicBezTo>
                  <a:pt x="842430" y="1216866"/>
                  <a:pt x="857628" y="1232063"/>
                  <a:pt x="857628" y="1250811"/>
                </a:cubicBezTo>
                <a:cubicBezTo>
                  <a:pt x="857628" y="1269559"/>
                  <a:pt x="842430" y="1284757"/>
                  <a:pt x="823682" y="1284757"/>
                </a:cubicBezTo>
                <a:cubicBezTo>
                  <a:pt x="804935" y="1284757"/>
                  <a:pt x="789737" y="1269559"/>
                  <a:pt x="789737" y="1250811"/>
                </a:cubicBezTo>
                <a:cubicBezTo>
                  <a:pt x="789737" y="1232063"/>
                  <a:pt x="804935" y="1216866"/>
                  <a:pt x="823682" y="1216866"/>
                </a:cubicBezTo>
                <a:close/>
                <a:moveTo>
                  <a:pt x="1876981" y="1209845"/>
                </a:moveTo>
                <a:cubicBezTo>
                  <a:pt x="1895644" y="1209845"/>
                  <a:pt x="1910772" y="1224973"/>
                  <a:pt x="1910772" y="1243636"/>
                </a:cubicBezTo>
                <a:lnTo>
                  <a:pt x="1909904" y="1245731"/>
                </a:lnTo>
                <a:lnTo>
                  <a:pt x="1910372" y="1246859"/>
                </a:lnTo>
                <a:cubicBezTo>
                  <a:pt x="1910372" y="1265564"/>
                  <a:pt x="1895209" y="1280727"/>
                  <a:pt x="1876504" y="1280727"/>
                </a:cubicBezTo>
                <a:cubicBezTo>
                  <a:pt x="1857799" y="1280727"/>
                  <a:pt x="1842636" y="1265564"/>
                  <a:pt x="1842636" y="1246859"/>
                </a:cubicBezTo>
                <a:lnTo>
                  <a:pt x="1843581" y="1244577"/>
                </a:lnTo>
                <a:lnTo>
                  <a:pt x="1843191" y="1243636"/>
                </a:lnTo>
                <a:cubicBezTo>
                  <a:pt x="1843191" y="1224973"/>
                  <a:pt x="1858320" y="1209845"/>
                  <a:pt x="1876981" y="1209845"/>
                </a:cubicBezTo>
                <a:close/>
                <a:moveTo>
                  <a:pt x="971408" y="989611"/>
                </a:moveTo>
                <a:lnTo>
                  <a:pt x="978392" y="993623"/>
                </a:lnTo>
                <a:lnTo>
                  <a:pt x="858026" y="1203151"/>
                </a:lnTo>
                <a:lnTo>
                  <a:pt x="851042" y="1199140"/>
                </a:lnTo>
                <a:close/>
                <a:moveTo>
                  <a:pt x="2023892" y="986256"/>
                </a:moveTo>
                <a:lnTo>
                  <a:pt x="2030860" y="990259"/>
                </a:lnTo>
                <a:lnTo>
                  <a:pt x="1910768" y="1199308"/>
                </a:lnTo>
                <a:lnTo>
                  <a:pt x="1903801" y="1195305"/>
                </a:lnTo>
                <a:close/>
                <a:moveTo>
                  <a:pt x="1379229" y="982690"/>
                </a:moveTo>
                <a:lnTo>
                  <a:pt x="1499596" y="1192217"/>
                </a:lnTo>
                <a:lnTo>
                  <a:pt x="1492611" y="1196230"/>
                </a:lnTo>
                <a:lnTo>
                  <a:pt x="1372245" y="986702"/>
                </a:lnTo>
                <a:close/>
                <a:moveTo>
                  <a:pt x="324026" y="982690"/>
                </a:moveTo>
                <a:lnTo>
                  <a:pt x="444393" y="1192217"/>
                </a:lnTo>
                <a:lnTo>
                  <a:pt x="437408" y="1196230"/>
                </a:lnTo>
                <a:lnTo>
                  <a:pt x="317042" y="986702"/>
                </a:lnTo>
                <a:close/>
                <a:moveTo>
                  <a:pt x="1055203" y="942720"/>
                </a:moveTo>
                <a:lnTo>
                  <a:pt x="1296843" y="942720"/>
                </a:lnTo>
                <a:lnTo>
                  <a:pt x="1296843" y="950774"/>
                </a:lnTo>
                <a:lnTo>
                  <a:pt x="1055203" y="950774"/>
                </a:lnTo>
                <a:close/>
                <a:moveTo>
                  <a:pt x="0" y="942720"/>
                </a:moveTo>
                <a:lnTo>
                  <a:pt x="241640" y="942720"/>
                </a:lnTo>
                <a:lnTo>
                  <a:pt x="241640" y="950774"/>
                </a:lnTo>
                <a:lnTo>
                  <a:pt x="0" y="950774"/>
                </a:lnTo>
                <a:close/>
                <a:moveTo>
                  <a:pt x="999353" y="916842"/>
                </a:moveTo>
                <a:cubicBezTo>
                  <a:pt x="1018101" y="916842"/>
                  <a:pt x="1033299" y="932040"/>
                  <a:pt x="1033299" y="950787"/>
                </a:cubicBezTo>
                <a:cubicBezTo>
                  <a:pt x="1033299" y="969535"/>
                  <a:pt x="1018101" y="984732"/>
                  <a:pt x="999353" y="984732"/>
                </a:cubicBezTo>
                <a:cubicBezTo>
                  <a:pt x="980605" y="984732"/>
                  <a:pt x="965407" y="969535"/>
                  <a:pt x="965407" y="950787"/>
                </a:cubicBezTo>
                <a:cubicBezTo>
                  <a:pt x="965407" y="932040"/>
                  <a:pt x="980605" y="916842"/>
                  <a:pt x="999353" y="916842"/>
                </a:cubicBezTo>
                <a:close/>
                <a:moveTo>
                  <a:pt x="2051774" y="913652"/>
                </a:moveTo>
                <a:cubicBezTo>
                  <a:pt x="2070478" y="913652"/>
                  <a:pt x="2085641" y="928816"/>
                  <a:pt x="2085641" y="947520"/>
                </a:cubicBezTo>
                <a:cubicBezTo>
                  <a:pt x="2085641" y="966226"/>
                  <a:pt x="2070478" y="981388"/>
                  <a:pt x="2051774" y="981388"/>
                </a:cubicBezTo>
                <a:cubicBezTo>
                  <a:pt x="2033069" y="981388"/>
                  <a:pt x="2017905" y="966226"/>
                  <a:pt x="2017905" y="947520"/>
                </a:cubicBezTo>
                <a:cubicBezTo>
                  <a:pt x="2017905" y="928816"/>
                  <a:pt x="2033069" y="913652"/>
                  <a:pt x="2051774" y="913652"/>
                </a:cubicBezTo>
                <a:close/>
                <a:moveTo>
                  <a:pt x="1351284" y="909919"/>
                </a:moveTo>
                <a:cubicBezTo>
                  <a:pt x="1370031" y="909919"/>
                  <a:pt x="1385229" y="925117"/>
                  <a:pt x="1385229" y="943865"/>
                </a:cubicBezTo>
                <a:cubicBezTo>
                  <a:pt x="1385229" y="962613"/>
                  <a:pt x="1370031" y="977811"/>
                  <a:pt x="1351284" y="977811"/>
                </a:cubicBezTo>
                <a:cubicBezTo>
                  <a:pt x="1332536" y="977811"/>
                  <a:pt x="1317338" y="962613"/>
                  <a:pt x="1317338" y="943865"/>
                </a:cubicBezTo>
                <a:cubicBezTo>
                  <a:pt x="1317338" y="925117"/>
                  <a:pt x="1332536" y="909919"/>
                  <a:pt x="1351284" y="909919"/>
                </a:cubicBezTo>
                <a:close/>
                <a:moveTo>
                  <a:pt x="296081" y="909919"/>
                </a:moveTo>
                <a:cubicBezTo>
                  <a:pt x="314828" y="909919"/>
                  <a:pt x="330026" y="925117"/>
                  <a:pt x="330026" y="943865"/>
                </a:cubicBezTo>
                <a:cubicBezTo>
                  <a:pt x="330026" y="962613"/>
                  <a:pt x="314828" y="977811"/>
                  <a:pt x="296081" y="977811"/>
                </a:cubicBezTo>
                <a:cubicBezTo>
                  <a:pt x="277333" y="977811"/>
                  <a:pt x="262135" y="962613"/>
                  <a:pt x="262135" y="943865"/>
                </a:cubicBezTo>
                <a:cubicBezTo>
                  <a:pt x="262135" y="925117"/>
                  <a:pt x="277333" y="909919"/>
                  <a:pt x="296081" y="909919"/>
                </a:cubicBezTo>
                <a:close/>
                <a:moveTo>
                  <a:pt x="446776" y="684953"/>
                </a:moveTo>
                <a:lnTo>
                  <a:pt x="453760" y="688965"/>
                </a:lnTo>
                <a:lnTo>
                  <a:pt x="333394" y="898493"/>
                </a:lnTo>
                <a:lnTo>
                  <a:pt x="326410" y="894481"/>
                </a:lnTo>
                <a:close/>
                <a:moveTo>
                  <a:pt x="1501183" y="682475"/>
                </a:moveTo>
                <a:lnTo>
                  <a:pt x="1508167" y="686488"/>
                </a:lnTo>
                <a:lnTo>
                  <a:pt x="1387801" y="896016"/>
                </a:lnTo>
                <a:lnTo>
                  <a:pt x="1380816" y="892004"/>
                </a:lnTo>
                <a:close/>
                <a:moveTo>
                  <a:pt x="851628" y="682072"/>
                </a:moveTo>
                <a:lnTo>
                  <a:pt x="971994" y="891599"/>
                </a:lnTo>
                <a:lnTo>
                  <a:pt x="965010" y="895612"/>
                </a:lnTo>
                <a:lnTo>
                  <a:pt x="844643" y="686084"/>
                </a:lnTo>
                <a:close/>
                <a:moveTo>
                  <a:pt x="1904385" y="679418"/>
                </a:moveTo>
                <a:lnTo>
                  <a:pt x="2024476" y="888468"/>
                </a:lnTo>
                <a:lnTo>
                  <a:pt x="2017508" y="892471"/>
                </a:lnTo>
                <a:lnTo>
                  <a:pt x="1897417" y="683421"/>
                </a:lnTo>
                <a:close/>
                <a:moveTo>
                  <a:pt x="527601" y="642102"/>
                </a:moveTo>
                <a:lnTo>
                  <a:pt x="769242" y="642102"/>
                </a:lnTo>
                <a:lnTo>
                  <a:pt x="769242" y="650156"/>
                </a:lnTo>
                <a:lnTo>
                  <a:pt x="527601" y="650156"/>
                </a:lnTo>
                <a:close/>
                <a:moveTo>
                  <a:pt x="1581099" y="639540"/>
                </a:moveTo>
                <a:lnTo>
                  <a:pt x="1822188" y="639540"/>
                </a:lnTo>
                <a:lnTo>
                  <a:pt x="1822188" y="647576"/>
                </a:lnTo>
                <a:lnTo>
                  <a:pt x="1581099" y="647576"/>
                </a:lnTo>
                <a:close/>
                <a:moveTo>
                  <a:pt x="474722" y="612183"/>
                </a:moveTo>
                <a:cubicBezTo>
                  <a:pt x="493470" y="612183"/>
                  <a:pt x="508667" y="627381"/>
                  <a:pt x="508667" y="646128"/>
                </a:cubicBezTo>
                <a:cubicBezTo>
                  <a:pt x="508667" y="664877"/>
                  <a:pt x="493470" y="680074"/>
                  <a:pt x="474722" y="680074"/>
                </a:cubicBezTo>
                <a:cubicBezTo>
                  <a:pt x="455974" y="680074"/>
                  <a:pt x="440776" y="664877"/>
                  <a:pt x="440776" y="646128"/>
                </a:cubicBezTo>
                <a:cubicBezTo>
                  <a:pt x="440776" y="627381"/>
                  <a:pt x="455974" y="612183"/>
                  <a:pt x="474722" y="612183"/>
                </a:cubicBezTo>
                <a:close/>
                <a:moveTo>
                  <a:pt x="1529128" y="609706"/>
                </a:moveTo>
                <a:cubicBezTo>
                  <a:pt x="1547876" y="609706"/>
                  <a:pt x="1563074" y="624904"/>
                  <a:pt x="1563074" y="643651"/>
                </a:cubicBezTo>
                <a:cubicBezTo>
                  <a:pt x="1563074" y="662399"/>
                  <a:pt x="1547876" y="677597"/>
                  <a:pt x="1529128" y="677597"/>
                </a:cubicBezTo>
                <a:cubicBezTo>
                  <a:pt x="1510380" y="677597"/>
                  <a:pt x="1495182" y="662399"/>
                  <a:pt x="1495182" y="643651"/>
                </a:cubicBezTo>
                <a:cubicBezTo>
                  <a:pt x="1495182" y="624904"/>
                  <a:pt x="1510380" y="609706"/>
                  <a:pt x="1529128" y="609706"/>
                </a:cubicBezTo>
                <a:close/>
                <a:moveTo>
                  <a:pt x="823682" y="609302"/>
                </a:moveTo>
                <a:cubicBezTo>
                  <a:pt x="842430" y="609302"/>
                  <a:pt x="857628" y="624499"/>
                  <a:pt x="857628" y="643248"/>
                </a:cubicBezTo>
                <a:cubicBezTo>
                  <a:pt x="857628" y="661995"/>
                  <a:pt x="842430" y="677193"/>
                  <a:pt x="823682" y="677193"/>
                </a:cubicBezTo>
                <a:cubicBezTo>
                  <a:pt x="804935" y="677193"/>
                  <a:pt x="789737" y="661995"/>
                  <a:pt x="789737" y="643248"/>
                </a:cubicBezTo>
                <a:cubicBezTo>
                  <a:pt x="789737" y="624499"/>
                  <a:pt x="804935" y="609302"/>
                  <a:pt x="823682" y="609302"/>
                </a:cubicBezTo>
                <a:close/>
                <a:moveTo>
                  <a:pt x="1876504" y="606815"/>
                </a:moveTo>
                <a:cubicBezTo>
                  <a:pt x="1895209" y="606815"/>
                  <a:pt x="1910372" y="621978"/>
                  <a:pt x="1910372" y="640683"/>
                </a:cubicBezTo>
                <a:cubicBezTo>
                  <a:pt x="1910372" y="659388"/>
                  <a:pt x="1895209" y="674551"/>
                  <a:pt x="1876504" y="674551"/>
                </a:cubicBezTo>
                <a:cubicBezTo>
                  <a:pt x="1857799" y="674551"/>
                  <a:pt x="1842636" y="659388"/>
                  <a:pt x="1842636" y="640683"/>
                </a:cubicBezTo>
                <a:cubicBezTo>
                  <a:pt x="1842636" y="621978"/>
                  <a:pt x="1857799" y="606815"/>
                  <a:pt x="1876504" y="606815"/>
                </a:cubicBezTo>
                <a:close/>
                <a:moveTo>
                  <a:pt x="327380" y="379441"/>
                </a:moveTo>
                <a:lnTo>
                  <a:pt x="447471" y="588491"/>
                </a:lnTo>
                <a:lnTo>
                  <a:pt x="440503" y="592494"/>
                </a:lnTo>
                <a:lnTo>
                  <a:pt x="320412" y="383445"/>
                </a:lnTo>
                <a:close/>
                <a:moveTo>
                  <a:pt x="976551" y="377818"/>
                </a:moveTo>
                <a:lnTo>
                  <a:pt x="983535" y="381829"/>
                </a:lnTo>
                <a:lnTo>
                  <a:pt x="863169" y="591358"/>
                </a:lnTo>
                <a:lnTo>
                  <a:pt x="856185" y="587345"/>
                </a:lnTo>
                <a:close/>
                <a:moveTo>
                  <a:pt x="1381403" y="374936"/>
                </a:moveTo>
                <a:lnTo>
                  <a:pt x="1501769" y="584464"/>
                </a:lnTo>
                <a:lnTo>
                  <a:pt x="1494785" y="588476"/>
                </a:lnTo>
                <a:lnTo>
                  <a:pt x="1374418" y="378948"/>
                </a:lnTo>
                <a:close/>
                <a:moveTo>
                  <a:pt x="1057376" y="334966"/>
                </a:moveTo>
                <a:lnTo>
                  <a:pt x="1299017" y="334966"/>
                </a:lnTo>
                <a:lnTo>
                  <a:pt x="1299017" y="343020"/>
                </a:lnTo>
                <a:lnTo>
                  <a:pt x="1057376" y="343020"/>
                </a:lnTo>
                <a:close/>
                <a:moveTo>
                  <a:pt x="299498" y="306838"/>
                </a:moveTo>
                <a:cubicBezTo>
                  <a:pt x="318204" y="306838"/>
                  <a:pt x="333366" y="322001"/>
                  <a:pt x="333366" y="340706"/>
                </a:cubicBezTo>
                <a:cubicBezTo>
                  <a:pt x="333366" y="359411"/>
                  <a:pt x="318204" y="374574"/>
                  <a:pt x="299498" y="374574"/>
                </a:cubicBezTo>
                <a:cubicBezTo>
                  <a:pt x="280794" y="374574"/>
                  <a:pt x="265631" y="359411"/>
                  <a:pt x="265631" y="340706"/>
                </a:cubicBezTo>
                <a:cubicBezTo>
                  <a:pt x="265631" y="322001"/>
                  <a:pt x="280794" y="306838"/>
                  <a:pt x="299498" y="306838"/>
                </a:cubicBezTo>
                <a:close/>
                <a:moveTo>
                  <a:pt x="1004497" y="305047"/>
                </a:moveTo>
                <a:cubicBezTo>
                  <a:pt x="1023244" y="305047"/>
                  <a:pt x="1038442" y="320245"/>
                  <a:pt x="1038442" y="338993"/>
                </a:cubicBezTo>
                <a:cubicBezTo>
                  <a:pt x="1038442" y="357741"/>
                  <a:pt x="1023244" y="372939"/>
                  <a:pt x="1004497" y="372939"/>
                </a:cubicBezTo>
                <a:cubicBezTo>
                  <a:pt x="985749" y="372939"/>
                  <a:pt x="970551" y="357741"/>
                  <a:pt x="970551" y="338993"/>
                </a:cubicBezTo>
                <a:cubicBezTo>
                  <a:pt x="970551" y="320245"/>
                  <a:pt x="985749" y="305047"/>
                  <a:pt x="1004497" y="305047"/>
                </a:cubicBezTo>
                <a:close/>
                <a:moveTo>
                  <a:pt x="1353457" y="302166"/>
                </a:moveTo>
                <a:cubicBezTo>
                  <a:pt x="1372205" y="302166"/>
                  <a:pt x="1387402" y="317364"/>
                  <a:pt x="1387402" y="336112"/>
                </a:cubicBezTo>
                <a:cubicBezTo>
                  <a:pt x="1387402" y="354859"/>
                  <a:pt x="1372205" y="370057"/>
                  <a:pt x="1353457" y="370057"/>
                </a:cubicBezTo>
                <a:cubicBezTo>
                  <a:pt x="1334710" y="370057"/>
                  <a:pt x="1319512" y="354859"/>
                  <a:pt x="1319512" y="336112"/>
                </a:cubicBezTo>
                <a:cubicBezTo>
                  <a:pt x="1319512" y="317364"/>
                  <a:pt x="1334710" y="302166"/>
                  <a:pt x="1353457" y="302166"/>
                </a:cubicBezTo>
                <a:close/>
                <a:moveTo>
                  <a:pt x="449552" y="75479"/>
                </a:moveTo>
                <a:lnTo>
                  <a:pt x="456520" y="79482"/>
                </a:lnTo>
                <a:lnTo>
                  <a:pt x="336429" y="288532"/>
                </a:lnTo>
                <a:lnTo>
                  <a:pt x="329460" y="284528"/>
                </a:lnTo>
                <a:close/>
                <a:moveTo>
                  <a:pt x="853479" y="72604"/>
                </a:moveTo>
                <a:lnTo>
                  <a:pt x="973570" y="281654"/>
                </a:lnTo>
                <a:lnTo>
                  <a:pt x="966602" y="285656"/>
                </a:lnTo>
                <a:lnTo>
                  <a:pt x="846510" y="76607"/>
                </a:lnTo>
                <a:close/>
                <a:moveTo>
                  <a:pt x="530193" y="32725"/>
                </a:moveTo>
                <a:lnTo>
                  <a:pt x="771281" y="32725"/>
                </a:lnTo>
                <a:lnTo>
                  <a:pt x="771281" y="40761"/>
                </a:lnTo>
                <a:lnTo>
                  <a:pt x="530193" y="40761"/>
                </a:lnTo>
                <a:close/>
                <a:moveTo>
                  <a:pt x="477434" y="2876"/>
                </a:moveTo>
                <a:cubicBezTo>
                  <a:pt x="496139" y="2876"/>
                  <a:pt x="511302" y="18038"/>
                  <a:pt x="511302" y="36744"/>
                </a:cubicBezTo>
                <a:cubicBezTo>
                  <a:pt x="511302" y="55448"/>
                  <a:pt x="496139" y="70611"/>
                  <a:pt x="477434" y="70611"/>
                </a:cubicBezTo>
                <a:cubicBezTo>
                  <a:pt x="458729" y="70611"/>
                  <a:pt x="443566" y="55448"/>
                  <a:pt x="443566" y="36744"/>
                </a:cubicBezTo>
                <a:cubicBezTo>
                  <a:pt x="443566" y="18038"/>
                  <a:pt x="458729" y="2876"/>
                  <a:pt x="477434" y="2876"/>
                </a:cubicBezTo>
                <a:close/>
                <a:moveTo>
                  <a:pt x="825597" y="0"/>
                </a:moveTo>
                <a:cubicBezTo>
                  <a:pt x="844302" y="0"/>
                  <a:pt x="859465" y="15164"/>
                  <a:pt x="859465" y="33868"/>
                </a:cubicBezTo>
                <a:cubicBezTo>
                  <a:pt x="859465" y="52573"/>
                  <a:pt x="844302" y="67737"/>
                  <a:pt x="825597" y="67737"/>
                </a:cubicBezTo>
                <a:cubicBezTo>
                  <a:pt x="806893" y="67737"/>
                  <a:pt x="791729" y="52573"/>
                  <a:pt x="791729" y="33868"/>
                </a:cubicBezTo>
                <a:cubicBezTo>
                  <a:pt x="791729" y="15164"/>
                  <a:pt x="806893" y="0"/>
                  <a:pt x="825597" y="0"/>
                </a:cubicBezTo>
                <a:close/>
              </a:path>
            </a:pathLst>
          </a:custGeom>
          <a:gradFill>
            <a:gsLst>
              <a:gs pos="0">
                <a:schemeClr val="accent1">
                  <a:lumMod val="5000"/>
                  <a:lumOff val="95000"/>
                  <a:alpha val="50000"/>
                </a:schemeClr>
              </a:gs>
              <a:gs pos="100000">
                <a:schemeClr val="accent1">
                  <a:lumMod val="30000"/>
                  <a:lumOff val="70000"/>
                  <a:alpha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descr="A picture containing text, device, gauge&#10;&#10;Description automatically generated">
            <a:extLst>
              <a:ext uri="{FF2B5EF4-FFF2-40B4-BE49-F238E27FC236}">
                <a16:creationId xmlns:a16="http://schemas.microsoft.com/office/drawing/2014/main" id="{1C8EC192-DC24-46F1-4D72-47740870BE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47134" y="165711"/>
            <a:ext cx="822279" cy="827644"/>
          </a:xfrm>
          <a:prstGeom prst="rect">
            <a:avLst/>
          </a:prstGeom>
        </p:spPr>
      </p:pic>
    </p:spTree>
    <p:extLst>
      <p:ext uri="{BB962C8B-B14F-4D97-AF65-F5344CB8AC3E}">
        <p14:creationId xmlns:p14="http://schemas.microsoft.com/office/powerpoint/2010/main" val="1466811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3C156C5-4D4F-4AFF-87E0-F503411D80D1}"/>
              </a:ext>
            </a:extLst>
          </p:cNvPr>
          <p:cNvSpPr>
            <a:spLocks noGrp="1"/>
          </p:cNvSpPr>
          <p:nvPr>
            <p:ph type="sldNum" sz="quarter" idx="12"/>
          </p:nvPr>
        </p:nvSpPr>
        <p:spPr>
          <a:xfrm>
            <a:off x="10944665" y="6380334"/>
            <a:ext cx="1070316" cy="365125"/>
          </a:xfrm>
        </p:spPr>
        <p:txBody>
          <a:bodyPr/>
          <a:lstStyle>
            <a:lvl1pPr>
              <a:defRPr>
                <a:solidFill>
                  <a:schemeClr val="bg1"/>
                </a:solidFill>
              </a:defRPr>
            </a:lvl1pPr>
          </a:lstStyle>
          <a:p>
            <a:fld id="{0D59CF3C-1FAA-4757-BA9B-A4FB9CBF774E}" type="slidenum">
              <a:rPr lang="en-US" smtClean="0"/>
              <a:pPr/>
              <a:t>‹#›</a:t>
            </a:fld>
            <a:endParaRPr lang="en-US"/>
          </a:p>
        </p:txBody>
      </p:sp>
      <p:sp>
        <p:nvSpPr>
          <p:cNvPr id="8" name="Text Placeholder 7">
            <a:extLst>
              <a:ext uri="{FF2B5EF4-FFF2-40B4-BE49-F238E27FC236}">
                <a16:creationId xmlns:a16="http://schemas.microsoft.com/office/drawing/2014/main" id="{86F19500-B718-41CD-9656-9EB332774A8F}"/>
              </a:ext>
            </a:extLst>
          </p:cNvPr>
          <p:cNvSpPr>
            <a:spLocks noGrp="1"/>
          </p:cNvSpPr>
          <p:nvPr>
            <p:ph type="body" sz="quarter" idx="13" hasCustomPrompt="1"/>
          </p:nvPr>
        </p:nvSpPr>
        <p:spPr>
          <a:xfrm>
            <a:off x="7429173" y="1280452"/>
            <a:ext cx="4458028" cy="1096988"/>
          </a:xfrm>
        </p:spPr>
        <p:txBody>
          <a:bodyPr>
            <a:normAutofit/>
          </a:bodyPr>
          <a:lstStyle>
            <a:lvl1pPr marL="0" indent="0">
              <a:spcBef>
                <a:spcPts val="0"/>
              </a:spcBef>
              <a:buNone/>
              <a:defRPr sz="3600">
                <a:solidFill>
                  <a:schemeClr val="bg1"/>
                </a:solidFill>
                <a:latin typeface="+mj-lt"/>
              </a:defRPr>
            </a:lvl1pPr>
          </a:lstStyle>
          <a:p>
            <a:pPr lvl="0"/>
            <a:r>
              <a:rPr lang="en-US" dirty="0"/>
              <a:t>Heading Goes Here</a:t>
            </a:r>
          </a:p>
        </p:txBody>
      </p:sp>
      <p:sp>
        <p:nvSpPr>
          <p:cNvPr id="9" name="Picture Placeholder 2">
            <a:extLst>
              <a:ext uri="{FF2B5EF4-FFF2-40B4-BE49-F238E27FC236}">
                <a16:creationId xmlns:a16="http://schemas.microsoft.com/office/drawing/2014/main" id="{9A4EA3CD-6402-41CB-B027-6FF221EC769C}"/>
              </a:ext>
            </a:extLst>
          </p:cNvPr>
          <p:cNvSpPr>
            <a:spLocks noGrp="1"/>
          </p:cNvSpPr>
          <p:nvPr>
            <p:ph type="pic" sz="quarter" idx="14"/>
          </p:nvPr>
        </p:nvSpPr>
        <p:spPr>
          <a:xfrm>
            <a:off x="0" y="0"/>
            <a:ext cx="7104185" cy="5651500"/>
          </a:xfrm>
          <a:solidFill>
            <a:schemeClr val="bg1">
              <a:lumMod val="95000"/>
              <a:alpha val="50000"/>
            </a:schemeClr>
          </a:solidFill>
        </p:spPr>
        <p:txBody>
          <a:bodyPr/>
          <a:lstStyle/>
          <a:p>
            <a:endParaRPr lang="en-US"/>
          </a:p>
        </p:txBody>
      </p:sp>
      <p:pic>
        <p:nvPicPr>
          <p:cNvPr id="7" name="Picture 6" descr="A picture containing text, device, gauge&#10;&#10;Description automatically generated">
            <a:extLst>
              <a:ext uri="{FF2B5EF4-FFF2-40B4-BE49-F238E27FC236}">
                <a16:creationId xmlns:a16="http://schemas.microsoft.com/office/drawing/2014/main" id="{7C79F44E-F027-8A6E-ABD0-F42DB753AA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47134" y="165711"/>
            <a:ext cx="822279" cy="827644"/>
          </a:xfrm>
          <a:prstGeom prst="rect">
            <a:avLst/>
          </a:prstGeom>
        </p:spPr>
      </p:pic>
    </p:spTree>
    <p:extLst>
      <p:ext uri="{BB962C8B-B14F-4D97-AF65-F5344CB8AC3E}">
        <p14:creationId xmlns:p14="http://schemas.microsoft.com/office/powerpoint/2010/main" val="1598708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3C156C5-4D4F-4AFF-87E0-F503411D80D1}"/>
              </a:ext>
            </a:extLst>
          </p:cNvPr>
          <p:cNvSpPr>
            <a:spLocks noGrp="1"/>
          </p:cNvSpPr>
          <p:nvPr>
            <p:ph type="sldNum" sz="quarter" idx="12"/>
          </p:nvPr>
        </p:nvSpPr>
        <p:spPr>
          <a:xfrm>
            <a:off x="10944665" y="6380334"/>
            <a:ext cx="1070316" cy="365125"/>
          </a:xfrm>
        </p:spPr>
        <p:txBody>
          <a:bodyPr/>
          <a:lstStyle>
            <a:lvl1pPr>
              <a:defRPr>
                <a:solidFill>
                  <a:schemeClr val="bg1"/>
                </a:solidFill>
              </a:defRPr>
            </a:lvl1pPr>
          </a:lstStyle>
          <a:p>
            <a:fld id="{0D59CF3C-1FAA-4757-BA9B-A4FB9CBF774E}" type="slidenum">
              <a:rPr lang="en-US" smtClean="0"/>
              <a:pPr/>
              <a:t>‹#›</a:t>
            </a:fld>
            <a:endParaRPr lang="en-US"/>
          </a:p>
        </p:txBody>
      </p:sp>
      <p:sp>
        <p:nvSpPr>
          <p:cNvPr id="11" name="Text Placeholder 7">
            <a:extLst>
              <a:ext uri="{FF2B5EF4-FFF2-40B4-BE49-F238E27FC236}">
                <a16:creationId xmlns:a16="http://schemas.microsoft.com/office/drawing/2014/main" id="{4EB0A06E-50A5-47C7-82F5-B0D15A3FD5D5}"/>
              </a:ext>
            </a:extLst>
          </p:cNvPr>
          <p:cNvSpPr>
            <a:spLocks noGrp="1"/>
          </p:cNvSpPr>
          <p:nvPr>
            <p:ph type="body" sz="quarter" idx="13" hasCustomPrompt="1"/>
          </p:nvPr>
        </p:nvSpPr>
        <p:spPr>
          <a:xfrm>
            <a:off x="858691" y="548932"/>
            <a:ext cx="9283700" cy="928175"/>
          </a:xfrm>
        </p:spPr>
        <p:txBody>
          <a:bodyPr>
            <a:normAutofit/>
          </a:bodyPr>
          <a:lstStyle>
            <a:lvl1pPr marL="0" indent="0">
              <a:spcBef>
                <a:spcPts val="0"/>
              </a:spcBef>
              <a:buNone/>
              <a:defRPr sz="3600">
                <a:solidFill>
                  <a:schemeClr val="bg1"/>
                </a:solidFill>
                <a:latin typeface="+mj-lt"/>
              </a:defRPr>
            </a:lvl1pPr>
          </a:lstStyle>
          <a:p>
            <a:pPr lvl="0"/>
            <a:r>
              <a:rPr lang="en-US" dirty="0"/>
              <a:t>Heading Goes Here</a:t>
            </a:r>
          </a:p>
        </p:txBody>
      </p:sp>
      <p:sp>
        <p:nvSpPr>
          <p:cNvPr id="7" name="Picture Placeholder 2">
            <a:extLst>
              <a:ext uri="{FF2B5EF4-FFF2-40B4-BE49-F238E27FC236}">
                <a16:creationId xmlns:a16="http://schemas.microsoft.com/office/drawing/2014/main" id="{8C0B3C9C-D1D3-4E48-B961-C248F87E8420}"/>
              </a:ext>
            </a:extLst>
          </p:cNvPr>
          <p:cNvSpPr>
            <a:spLocks noGrp="1"/>
          </p:cNvSpPr>
          <p:nvPr>
            <p:ph type="pic" sz="quarter" idx="14"/>
          </p:nvPr>
        </p:nvSpPr>
        <p:spPr>
          <a:xfrm>
            <a:off x="776186" y="1245476"/>
            <a:ext cx="10639627" cy="3783724"/>
          </a:xfrm>
          <a:solidFill>
            <a:schemeClr val="bg1">
              <a:lumMod val="95000"/>
              <a:alpha val="50000"/>
            </a:schemeClr>
          </a:solidFill>
        </p:spPr>
        <p:txBody>
          <a:bodyPr/>
          <a:lstStyle/>
          <a:p>
            <a:endParaRPr lang="en-US"/>
          </a:p>
        </p:txBody>
      </p:sp>
      <p:pic>
        <p:nvPicPr>
          <p:cNvPr id="9" name="Picture 8" descr="A picture containing text, device, gauge&#10;&#10;Description automatically generated">
            <a:extLst>
              <a:ext uri="{FF2B5EF4-FFF2-40B4-BE49-F238E27FC236}">
                <a16:creationId xmlns:a16="http://schemas.microsoft.com/office/drawing/2014/main" id="{BD6D2CE6-2B82-C4D6-D6BB-646E365DF8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47134" y="165711"/>
            <a:ext cx="822279" cy="827644"/>
          </a:xfrm>
          <a:prstGeom prst="rect">
            <a:avLst/>
          </a:prstGeom>
        </p:spPr>
      </p:pic>
    </p:spTree>
    <p:extLst>
      <p:ext uri="{BB962C8B-B14F-4D97-AF65-F5344CB8AC3E}">
        <p14:creationId xmlns:p14="http://schemas.microsoft.com/office/powerpoint/2010/main" val="3514408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3C156C5-4D4F-4AFF-87E0-F503411D80D1}"/>
              </a:ext>
            </a:extLst>
          </p:cNvPr>
          <p:cNvSpPr>
            <a:spLocks noGrp="1"/>
          </p:cNvSpPr>
          <p:nvPr>
            <p:ph type="sldNum" sz="quarter" idx="12"/>
          </p:nvPr>
        </p:nvSpPr>
        <p:spPr>
          <a:xfrm>
            <a:off x="10944665" y="6380334"/>
            <a:ext cx="1070316" cy="365125"/>
          </a:xfrm>
        </p:spPr>
        <p:txBody>
          <a:bodyPr/>
          <a:lstStyle>
            <a:lvl1pPr>
              <a:defRPr>
                <a:solidFill>
                  <a:schemeClr val="bg1"/>
                </a:solidFill>
              </a:defRPr>
            </a:lvl1pPr>
          </a:lstStyle>
          <a:p>
            <a:fld id="{0D59CF3C-1FAA-4757-BA9B-A4FB9CBF774E}" type="slidenum">
              <a:rPr lang="en-US" smtClean="0"/>
              <a:pPr/>
              <a:t>‹#›</a:t>
            </a:fld>
            <a:endParaRPr lang="en-US"/>
          </a:p>
        </p:txBody>
      </p:sp>
      <p:sp>
        <p:nvSpPr>
          <p:cNvPr id="11" name="Text Placeholder 7">
            <a:extLst>
              <a:ext uri="{FF2B5EF4-FFF2-40B4-BE49-F238E27FC236}">
                <a16:creationId xmlns:a16="http://schemas.microsoft.com/office/drawing/2014/main" id="{4EB0A06E-50A5-47C7-82F5-B0D15A3FD5D5}"/>
              </a:ext>
            </a:extLst>
          </p:cNvPr>
          <p:cNvSpPr>
            <a:spLocks noGrp="1"/>
          </p:cNvSpPr>
          <p:nvPr>
            <p:ph type="body" sz="quarter" idx="13" hasCustomPrompt="1"/>
          </p:nvPr>
        </p:nvSpPr>
        <p:spPr>
          <a:xfrm>
            <a:off x="858691" y="548932"/>
            <a:ext cx="9283700" cy="928175"/>
          </a:xfrm>
        </p:spPr>
        <p:txBody>
          <a:bodyPr>
            <a:normAutofit/>
          </a:bodyPr>
          <a:lstStyle>
            <a:lvl1pPr marL="0" indent="0">
              <a:spcBef>
                <a:spcPts val="0"/>
              </a:spcBef>
              <a:buNone/>
              <a:defRPr sz="3600">
                <a:solidFill>
                  <a:schemeClr val="bg1"/>
                </a:solidFill>
                <a:latin typeface="+mj-lt"/>
              </a:defRPr>
            </a:lvl1pPr>
          </a:lstStyle>
          <a:p>
            <a:pPr lvl="0"/>
            <a:r>
              <a:rPr lang="en-US" dirty="0"/>
              <a:t>Heading Goes Here</a:t>
            </a:r>
          </a:p>
        </p:txBody>
      </p:sp>
      <p:sp>
        <p:nvSpPr>
          <p:cNvPr id="7" name="Picture Placeholder 2">
            <a:extLst>
              <a:ext uri="{FF2B5EF4-FFF2-40B4-BE49-F238E27FC236}">
                <a16:creationId xmlns:a16="http://schemas.microsoft.com/office/drawing/2014/main" id="{DBEC8B0E-0C72-4BE1-9078-652FA1087DEE}"/>
              </a:ext>
            </a:extLst>
          </p:cNvPr>
          <p:cNvSpPr>
            <a:spLocks noGrp="1"/>
          </p:cNvSpPr>
          <p:nvPr>
            <p:ph type="pic" sz="quarter" idx="14"/>
          </p:nvPr>
        </p:nvSpPr>
        <p:spPr>
          <a:xfrm>
            <a:off x="776186" y="1271962"/>
            <a:ext cx="10639627" cy="4314076"/>
          </a:xfrm>
          <a:solidFill>
            <a:schemeClr val="bg1">
              <a:lumMod val="95000"/>
              <a:alpha val="50000"/>
            </a:schemeClr>
          </a:solidFill>
        </p:spPr>
        <p:txBody>
          <a:bodyPr/>
          <a:lstStyle/>
          <a:p>
            <a:endParaRPr lang="en-US"/>
          </a:p>
        </p:txBody>
      </p:sp>
      <p:pic>
        <p:nvPicPr>
          <p:cNvPr id="9" name="Picture 8" descr="A picture containing text, device, gauge&#10;&#10;Description automatically generated">
            <a:extLst>
              <a:ext uri="{FF2B5EF4-FFF2-40B4-BE49-F238E27FC236}">
                <a16:creationId xmlns:a16="http://schemas.microsoft.com/office/drawing/2014/main" id="{2C0C25EB-1BDA-7003-6A2E-A810896AFF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47134" y="165711"/>
            <a:ext cx="822279" cy="827644"/>
          </a:xfrm>
          <a:prstGeom prst="rect">
            <a:avLst/>
          </a:prstGeom>
        </p:spPr>
      </p:pic>
    </p:spTree>
    <p:extLst>
      <p:ext uri="{BB962C8B-B14F-4D97-AF65-F5344CB8AC3E}">
        <p14:creationId xmlns:p14="http://schemas.microsoft.com/office/powerpoint/2010/main" val="15662551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4"/>
            </a:gs>
            <a:gs pos="65000">
              <a:srgbClr val="00264C"/>
            </a:gs>
          </a:gsLst>
          <a:lin ang="189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8ECA83-1246-45FE-BDAE-C494EE92E9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1257889-6A17-401C-B831-DA9A476BDB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1C710B-EE8F-4E1F-864C-E3EE4E84B2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D976EFD0-6E6A-45D5-BCFB-0839891F33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A85528A-9CF9-4AD1-9698-C09C4F93AB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59CF3C-1FAA-4757-BA9B-A4FB9CBF774E}" type="slidenum">
              <a:rPr lang="en-US" smtClean="0"/>
              <a:t>‹#›</a:t>
            </a:fld>
            <a:endParaRPr lang="en-US"/>
          </a:p>
        </p:txBody>
      </p:sp>
    </p:spTree>
    <p:extLst>
      <p:ext uri="{BB962C8B-B14F-4D97-AF65-F5344CB8AC3E}">
        <p14:creationId xmlns:p14="http://schemas.microsoft.com/office/powerpoint/2010/main" val="19198037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51" r:id="rId11"/>
    <p:sldLayoutId id="2147483652" r:id="rId12"/>
    <p:sldLayoutId id="2147483653" r:id="rId13"/>
    <p:sldLayoutId id="2147483654" r:id="rId14"/>
    <p:sldLayoutId id="2147483655" r:id="rId15"/>
    <p:sldLayoutId id="2147483656" r:id="rId16"/>
    <p:sldLayoutId id="2147483657" r:id="rId17"/>
    <p:sldLayoutId id="2147483658" r:id="rId18"/>
    <p:sldLayoutId id="2147483659"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4.sv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18" Type="http://schemas.openxmlformats.org/officeDocument/2006/relationships/image" Target="../media/image31.png"/><Relationship Id="rId3" Type="http://schemas.openxmlformats.org/officeDocument/2006/relationships/image" Target="../media/image16.sv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30.svg"/><Relationship Id="rId2" Type="http://schemas.openxmlformats.org/officeDocument/2006/relationships/image" Target="../media/image15.png"/><Relationship Id="rId16" Type="http://schemas.openxmlformats.org/officeDocument/2006/relationships/image" Target="../media/image29.png"/><Relationship Id="rId20" Type="http://schemas.openxmlformats.org/officeDocument/2006/relationships/chart" Target="../charts/chart1.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svg"/><Relationship Id="rId15" Type="http://schemas.openxmlformats.org/officeDocument/2006/relationships/image" Target="../media/image28.svg"/><Relationship Id="rId10" Type="http://schemas.openxmlformats.org/officeDocument/2006/relationships/image" Target="../media/image23.png"/><Relationship Id="rId19" Type="http://schemas.openxmlformats.org/officeDocument/2006/relationships/image" Target="../media/image32.sv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6.png"/><Relationship Id="rId1" Type="http://schemas.openxmlformats.org/officeDocument/2006/relationships/slideLayout" Target="../slideLayouts/slideLayout11.xml"/><Relationship Id="rId6" Type="http://schemas.openxmlformats.org/officeDocument/2006/relationships/image" Target="../media/image1.png"/><Relationship Id="rId5" Type="http://schemas.openxmlformats.org/officeDocument/2006/relationships/image" Target="../media/image4.sv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457E1264-9984-468D-BD41-8D8D15884302}"/>
              </a:ext>
            </a:extLst>
          </p:cNvPr>
          <p:cNvPicPr>
            <a:picLocks noGrp="1" noChangeAspect="1"/>
          </p:cNvPicPr>
          <p:nvPr>
            <p:ph type="pic" sz="quarter" idx="10"/>
          </p:nvPr>
        </p:nvPicPr>
        <p:blipFill>
          <a:blip r:embed="rId2">
            <a:extLst>
              <a:ext uri="{BEBA8EAE-BF5A-486C-A8C5-ECC9F3942E4B}">
                <a14:imgProps xmlns:a14="http://schemas.microsoft.com/office/drawing/2010/main">
                  <a14:imgLayer r:embed="rId3">
                    <a14:imgEffect>
                      <a14:colorTemperature colorTemp="4700"/>
                    </a14:imgEffect>
                    <a14:imgEffect>
                      <a14:brightnessContrast bright="-15000"/>
                    </a14:imgEffect>
                  </a14:imgLayer>
                </a14:imgProps>
              </a:ext>
              <a:ext uri="{28A0092B-C50C-407E-A947-70E740481C1C}">
                <a14:useLocalDpi xmlns:a14="http://schemas.microsoft.com/office/drawing/2010/main" val="0"/>
              </a:ext>
            </a:extLst>
          </a:blip>
          <a:srcRect t="3125" b="3125"/>
          <a:stretch>
            <a:fillRect/>
          </a:stretch>
        </p:blipFill>
        <p:spPr>
          <a:xfrm>
            <a:off x="0" y="5160"/>
            <a:ext cx="12192000" cy="6858000"/>
          </a:xfrm>
        </p:spPr>
      </p:pic>
      <p:sp>
        <p:nvSpPr>
          <p:cNvPr id="35" name="Rectangle 34">
            <a:extLst>
              <a:ext uri="{FF2B5EF4-FFF2-40B4-BE49-F238E27FC236}">
                <a16:creationId xmlns:a16="http://schemas.microsoft.com/office/drawing/2014/main" id="{8836B22E-1167-4E07-AEF5-606864DF77C7}"/>
              </a:ext>
            </a:extLst>
          </p:cNvPr>
          <p:cNvSpPr/>
          <p:nvPr/>
        </p:nvSpPr>
        <p:spPr>
          <a:xfrm>
            <a:off x="-1" y="0"/>
            <a:ext cx="12192000" cy="6858000"/>
          </a:xfrm>
          <a:prstGeom prst="rect">
            <a:avLst/>
          </a:prstGeom>
          <a:solidFill>
            <a:srgbClr val="73308A">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1690CEF-9F19-2872-75E6-368E6275E8E5}"/>
              </a:ext>
            </a:extLst>
          </p:cNvPr>
          <p:cNvSpPr/>
          <p:nvPr/>
        </p:nvSpPr>
        <p:spPr>
          <a:xfrm flipV="1">
            <a:off x="1" y="2141908"/>
            <a:ext cx="12192000" cy="2593051"/>
          </a:xfrm>
          <a:prstGeom prst="rect">
            <a:avLst/>
          </a:prstGeom>
          <a:solidFill>
            <a:srgbClr val="73308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E6E507DF-7C4F-4C13-92D1-EFCCA955B503}"/>
              </a:ext>
            </a:extLst>
          </p:cNvPr>
          <p:cNvSpPr>
            <a:spLocks noChangeArrowheads="1"/>
          </p:cNvSpPr>
          <p:nvPr/>
        </p:nvSpPr>
        <p:spPr bwMode="auto">
          <a:xfrm>
            <a:off x="723989" y="4458167"/>
            <a:ext cx="903116" cy="1120436"/>
          </a:xfrm>
          <a:custGeom>
            <a:avLst/>
            <a:gdLst>
              <a:gd name="connsiteX0" fmla="*/ 347119 w 694238"/>
              <a:gd name="connsiteY0" fmla="*/ 0 h 733632"/>
              <a:gd name="connsiteX1" fmla="*/ 694238 w 694238"/>
              <a:gd name="connsiteY1" fmla="*/ 303518 h 733632"/>
              <a:gd name="connsiteX2" fmla="*/ 592570 w 694238"/>
              <a:gd name="connsiteY2" fmla="*/ 518138 h 733632"/>
              <a:gd name="connsiteX3" fmla="*/ 591603 w 694238"/>
              <a:gd name="connsiteY3" fmla="*/ 518835 h 733632"/>
              <a:gd name="connsiteX4" fmla="*/ 592353 w 694238"/>
              <a:gd name="connsiteY4" fmla="*/ 518835 h 733632"/>
              <a:gd name="connsiteX5" fmla="*/ 348304 w 694238"/>
              <a:gd name="connsiteY5" fmla="*/ 733632 h 733632"/>
              <a:gd name="connsiteX6" fmla="*/ 101885 w 694238"/>
              <a:gd name="connsiteY6" fmla="*/ 518835 h 733632"/>
              <a:gd name="connsiteX7" fmla="*/ 102636 w 694238"/>
              <a:gd name="connsiteY7" fmla="*/ 518835 h 733632"/>
              <a:gd name="connsiteX8" fmla="*/ 101669 w 694238"/>
              <a:gd name="connsiteY8" fmla="*/ 518138 h 733632"/>
              <a:gd name="connsiteX9" fmla="*/ 0 w 694238"/>
              <a:gd name="connsiteY9" fmla="*/ 303518 h 733632"/>
              <a:gd name="connsiteX10" fmla="*/ 347119 w 694238"/>
              <a:gd name="connsiteY10" fmla="*/ 0 h 733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4238" h="733632">
                <a:moveTo>
                  <a:pt x="347119" y="0"/>
                </a:moveTo>
                <a:cubicBezTo>
                  <a:pt x="538828" y="0"/>
                  <a:pt x="694238" y="135890"/>
                  <a:pt x="694238" y="303518"/>
                </a:cubicBezTo>
                <a:cubicBezTo>
                  <a:pt x="694238" y="387332"/>
                  <a:pt x="655386" y="463212"/>
                  <a:pt x="592570" y="518138"/>
                </a:cubicBezTo>
                <a:lnTo>
                  <a:pt x="591603" y="518835"/>
                </a:lnTo>
                <a:lnTo>
                  <a:pt x="592353" y="518835"/>
                </a:lnTo>
                <a:lnTo>
                  <a:pt x="348304" y="733632"/>
                </a:lnTo>
                <a:lnTo>
                  <a:pt x="101885" y="518835"/>
                </a:lnTo>
                <a:lnTo>
                  <a:pt x="102636" y="518835"/>
                </a:lnTo>
                <a:lnTo>
                  <a:pt x="101669" y="518138"/>
                </a:lnTo>
                <a:cubicBezTo>
                  <a:pt x="38853" y="463212"/>
                  <a:pt x="0" y="387332"/>
                  <a:pt x="0" y="303518"/>
                </a:cubicBezTo>
                <a:cubicBezTo>
                  <a:pt x="0" y="135890"/>
                  <a:pt x="155410" y="0"/>
                  <a:pt x="347119" y="0"/>
                </a:cubicBezTo>
                <a:close/>
              </a:path>
            </a:pathLst>
          </a:custGeom>
          <a:gradFill>
            <a:gsLst>
              <a:gs pos="0">
                <a:srgbClr val="73308A"/>
              </a:gs>
              <a:gs pos="100000">
                <a:srgbClr val="003595"/>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noAutofit/>
          </a:bodyPr>
          <a:lstStyle/>
          <a:p>
            <a:pPr algn="ctr"/>
            <a:endParaRPr lang="en-US" sz="3000" dirty="0">
              <a:solidFill>
                <a:schemeClr val="bg1"/>
              </a:solidFill>
              <a:latin typeface="Lato Regular"/>
              <a:cs typeface="Lato Regular"/>
            </a:endParaRPr>
          </a:p>
        </p:txBody>
      </p:sp>
      <p:pic>
        <p:nvPicPr>
          <p:cNvPr id="20" name="Graphic 368" descr="House">
            <a:extLst>
              <a:ext uri="{FF2B5EF4-FFF2-40B4-BE49-F238E27FC236}">
                <a16:creationId xmlns:a16="http://schemas.microsoft.com/office/drawing/2014/main" id="{8CC78476-5F0E-415D-AB75-2243EAA9311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05653" y="4665069"/>
            <a:ext cx="525236" cy="525236"/>
          </a:xfrm>
          <a:prstGeom prst="rect">
            <a:avLst/>
          </a:prstGeom>
        </p:spPr>
      </p:pic>
      <p:sp>
        <p:nvSpPr>
          <p:cNvPr id="34" name="Hexagon 33">
            <a:extLst>
              <a:ext uri="{FF2B5EF4-FFF2-40B4-BE49-F238E27FC236}">
                <a16:creationId xmlns:a16="http://schemas.microsoft.com/office/drawing/2014/main" id="{F17442EA-BAA2-4A9D-A343-399B598D6CD6}"/>
              </a:ext>
            </a:extLst>
          </p:cNvPr>
          <p:cNvSpPr/>
          <p:nvPr/>
        </p:nvSpPr>
        <p:spPr>
          <a:xfrm>
            <a:off x="3680743" y="1298264"/>
            <a:ext cx="4830515" cy="4261473"/>
          </a:xfrm>
          <a:prstGeom prst="hexagon">
            <a:avLst>
              <a:gd name="adj" fmla="val 28065"/>
              <a:gd name="vf" fmla="val 115470"/>
            </a:avLst>
          </a:prstGeom>
          <a:gradFill>
            <a:gsLst>
              <a:gs pos="0">
                <a:schemeClr val="accent4"/>
              </a:gs>
              <a:gs pos="100000">
                <a:srgbClr val="003595"/>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 device, gauge&#10;&#10;Description automatically generated">
            <a:extLst>
              <a:ext uri="{FF2B5EF4-FFF2-40B4-BE49-F238E27FC236}">
                <a16:creationId xmlns:a16="http://schemas.microsoft.com/office/drawing/2014/main" id="{BB5DE950-8CE8-8B47-B304-AD9C8B945C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06254" y="1325621"/>
            <a:ext cx="4179492" cy="4206759"/>
          </a:xfrm>
          <a:prstGeom prst="rect">
            <a:avLst/>
          </a:prstGeom>
        </p:spPr>
      </p:pic>
      <p:sp>
        <p:nvSpPr>
          <p:cNvPr id="33" name="Freeform: Shape 17">
            <a:extLst>
              <a:ext uri="{FF2B5EF4-FFF2-40B4-BE49-F238E27FC236}">
                <a16:creationId xmlns:a16="http://schemas.microsoft.com/office/drawing/2014/main" id="{CD3A75F7-99ED-634E-95E1-86641D84EDDC}"/>
              </a:ext>
            </a:extLst>
          </p:cNvPr>
          <p:cNvSpPr>
            <a:spLocks noChangeArrowheads="1"/>
          </p:cNvSpPr>
          <p:nvPr/>
        </p:nvSpPr>
        <p:spPr bwMode="auto">
          <a:xfrm>
            <a:off x="2713520" y="935453"/>
            <a:ext cx="584880" cy="725622"/>
          </a:xfrm>
          <a:custGeom>
            <a:avLst/>
            <a:gdLst>
              <a:gd name="connsiteX0" fmla="*/ 347119 w 694238"/>
              <a:gd name="connsiteY0" fmla="*/ 0 h 733632"/>
              <a:gd name="connsiteX1" fmla="*/ 694238 w 694238"/>
              <a:gd name="connsiteY1" fmla="*/ 303518 h 733632"/>
              <a:gd name="connsiteX2" fmla="*/ 592570 w 694238"/>
              <a:gd name="connsiteY2" fmla="*/ 518138 h 733632"/>
              <a:gd name="connsiteX3" fmla="*/ 591603 w 694238"/>
              <a:gd name="connsiteY3" fmla="*/ 518835 h 733632"/>
              <a:gd name="connsiteX4" fmla="*/ 592353 w 694238"/>
              <a:gd name="connsiteY4" fmla="*/ 518835 h 733632"/>
              <a:gd name="connsiteX5" fmla="*/ 348304 w 694238"/>
              <a:gd name="connsiteY5" fmla="*/ 733632 h 733632"/>
              <a:gd name="connsiteX6" fmla="*/ 101885 w 694238"/>
              <a:gd name="connsiteY6" fmla="*/ 518835 h 733632"/>
              <a:gd name="connsiteX7" fmla="*/ 102636 w 694238"/>
              <a:gd name="connsiteY7" fmla="*/ 518835 h 733632"/>
              <a:gd name="connsiteX8" fmla="*/ 101669 w 694238"/>
              <a:gd name="connsiteY8" fmla="*/ 518138 h 733632"/>
              <a:gd name="connsiteX9" fmla="*/ 0 w 694238"/>
              <a:gd name="connsiteY9" fmla="*/ 303518 h 733632"/>
              <a:gd name="connsiteX10" fmla="*/ 347119 w 694238"/>
              <a:gd name="connsiteY10" fmla="*/ 0 h 733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4238" h="733632">
                <a:moveTo>
                  <a:pt x="347119" y="0"/>
                </a:moveTo>
                <a:cubicBezTo>
                  <a:pt x="538828" y="0"/>
                  <a:pt x="694238" y="135890"/>
                  <a:pt x="694238" y="303518"/>
                </a:cubicBezTo>
                <a:cubicBezTo>
                  <a:pt x="694238" y="387332"/>
                  <a:pt x="655386" y="463212"/>
                  <a:pt x="592570" y="518138"/>
                </a:cubicBezTo>
                <a:lnTo>
                  <a:pt x="591603" y="518835"/>
                </a:lnTo>
                <a:lnTo>
                  <a:pt x="592353" y="518835"/>
                </a:lnTo>
                <a:lnTo>
                  <a:pt x="348304" y="733632"/>
                </a:lnTo>
                <a:lnTo>
                  <a:pt x="101885" y="518835"/>
                </a:lnTo>
                <a:lnTo>
                  <a:pt x="102636" y="518835"/>
                </a:lnTo>
                <a:lnTo>
                  <a:pt x="101669" y="518138"/>
                </a:lnTo>
                <a:cubicBezTo>
                  <a:pt x="38853" y="463212"/>
                  <a:pt x="0" y="387332"/>
                  <a:pt x="0" y="303518"/>
                </a:cubicBezTo>
                <a:cubicBezTo>
                  <a:pt x="0" y="135890"/>
                  <a:pt x="155410" y="0"/>
                  <a:pt x="347119" y="0"/>
                </a:cubicBezTo>
                <a:close/>
              </a:path>
            </a:pathLst>
          </a:custGeom>
          <a:gradFill>
            <a:gsLst>
              <a:gs pos="0">
                <a:srgbClr val="73308A"/>
              </a:gs>
              <a:gs pos="100000">
                <a:srgbClr val="003595"/>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noAutofit/>
          </a:bodyPr>
          <a:lstStyle/>
          <a:p>
            <a:pPr algn="ctr"/>
            <a:endParaRPr lang="en-US" sz="3000" dirty="0">
              <a:solidFill>
                <a:schemeClr val="bg1"/>
              </a:solidFill>
              <a:latin typeface="Lato Regular"/>
              <a:cs typeface="Lato Regular"/>
            </a:endParaRPr>
          </a:p>
        </p:txBody>
      </p:sp>
      <p:pic>
        <p:nvPicPr>
          <p:cNvPr id="36" name="Graphic 368" descr="House">
            <a:extLst>
              <a:ext uri="{FF2B5EF4-FFF2-40B4-BE49-F238E27FC236}">
                <a16:creationId xmlns:a16="http://schemas.microsoft.com/office/drawing/2014/main" id="{BFB35FA4-86E5-06EB-341A-7B8B5EE69FC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31810" y="1059366"/>
            <a:ext cx="340156" cy="340156"/>
          </a:xfrm>
          <a:prstGeom prst="rect">
            <a:avLst/>
          </a:prstGeom>
        </p:spPr>
      </p:pic>
      <p:sp>
        <p:nvSpPr>
          <p:cNvPr id="37" name="Freeform: Shape 17">
            <a:extLst>
              <a:ext uri="{FF2B5EF4-FFF2-40B4-BE49-F238E27FC236}">
                <a16:creationId xmlns:a16="http://schemas.microsoft.com/office/drawing/2014/main" id="{BEBC1D89-94D9-9766-D70C-46FD76CEFF79}"/>
              </a:ext>
            </a:extLst>
          </p:cNvPr>
          <p:cNvSpPr>
            <a:spLocks noChangeArrowheads="1"/>
          </p:cNvSpPr>
          <p:nvPr/>
        </p:nvSpPr>
        <p:spPr bwMode="auto">
          <a:xfrm>
            <a:off x="6754838" y="156212"/>
            <a:ext cx="432480" cy="536549"/>
          </a:xfrm>
          <a:custGeom>
            <a:avLst/>
            <a:gdLst>
              <a:gd name="connsiteX0" fmla="*/ 347119 w 694238"/>
              <a:gd name="connsiteY0" fmla="*/ 0 h 733632"/>
              <a:gd name="connsiteX1" fmla="*/ 694238 w 694238"/>
              <a:gd name="connsiteY1" fmla="*/ 303518 h 733632"/>
              <a:gd name="connsiteX2" fmla="*/ 592570 w 694238"/>
              <a:gd name="connsiteY2" fmla="*/ 518138 h 733632"/>
              <a:gd name="connsiteX3" fmla="*/ 591603 w 694238"/>
              <a:gd name="connsiteY3" fmla="*/ 518835 h 733632"/>
              <a:gd name="connsiteX4" fmla="*/ 592353 w 694238"/>
              <a:gd name="connsiteY4" fmla="*/ 518835 h 733632"/>
              <a:gd name="connsiteX5" fmla="*/ 348304 w 694238"/>
              <a:gd name="connsiteY5" fmla="*/ 733632 h 733632"/>
              <a:gd name="connsiteX6" fmla="*/ 101885 w 694238"/>
              <a:gd name="connsiteY6" fmla="*/ 518835 h 733632"/>
              <a:gd name="connsiteX7" fmla="*/ 102636 w 694238"/>
              <a:gd name="connsiteY7" fmla="*/ 518835 h 733632"/>
              <a:gd name="connsiteX8" fmla="*/ 101669 w 694238"/>
              <a:gd name="connsiteY8" fmla="*/ 518138 h 733632"/>
              <a:gd name="connsiteX9" fmla="*/ 0 w 694238"/>
              <a:gd name="connsiteY9" fmla="*/ 303518 h 733632"/>
              <a:gd name="connsiteX10" fmla="*/ 347119 w 694238"/>
              <a:gd name="connsiteY10" fmla="*/ 0 h 733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4238" h="733632">
                <a:moveTo>
                  <a:pt x="347119" y="0"/>
                </a:moveTo>
                <a:cubicBezTo>
                  <a:pt x="538828" y="0"/>
                  <a:pt x="694238" y="135890"/>
                  <a:pt x="694238" y="303518"/>
                </a:cubicBezTo>
                <a:cubicBezTo>
                  <a:pt x="694238" y="387332"/>
                  <a:pt x="655386" y="463212"/>
                  <a:pt x="592570" y="518138"/>
                </a:cubicBezTo>
                <a:lnTo>
                  <a:pt x="591603" y="518835"/>
                </a:lnTo>
                <a:lnTo>
                  <a:pt x="592353" y="518835"/>
                </a:lnTo>
                <a:lnTo>
                  <a:pt x="348304" y="733632"/>
                </a:lnTo>
                <a:lnTo>
                  <a:pt x="101885" y="518835"/>
                </a:lnTo>
                <a:lnTo>
                  <a:pt x="102636" y="518835"/>
                </a:lnTo>
                <a:lnTo>
                  <a:pt x="101669" y="518138"/>
                </a:lnTo>
                <a:cubicBezTo>
                  <a:pt x="38853" y="463212"/>
                  <a:pt x="0" y="387332"/>
                  <a:pt x="0" y="303518"/>
                </a:cubicBezTo>
                <a:cubicBezTo>
                  <a:pt x="0" y="135890"/>
                  <a:pt x="155410" y="0"/>
                  <a:pt x="347119" y="0"/>
                </a:cubicBezTo>
                <a:close/>
              </a:path>
            </a:pathLst>
          </a:custGeom>
          <a:gradFill>
            <a:gsLst>
              <a:gs pos="0">
                <a:srgbClr val="73308A"/>
              </a:gs>
              <a:gs pos="100000">
                <a:srgbClr val="003595"/>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noAutofit/>
          </a:bodyPr>
          <a:lstStyle/>
          <a:p>
            <a:pPr algn="ctr"/>
            <a:endParaRPr lang="en-US" sz="3000" dirty="0">
              <a:solidFill>
                <a:schemeClr val="bg1"/>
              </a:solidFill>
              <a:latin typeface="Lato Regular"/>
              <a:cs typeface="Lato Regular"/>
            </a:endParaRPr>
          </a:p>
        </p:txBody>
      </p:sp>
      <p:pic>
        <p:nvPicPr>
          <p:cNvPr id="38" name="Graphic 368" descr="House">
            <a:extLst>
              <a:ext uri="{FF2B5EF4-FFF2-40B4-BE49-F238E27FC236}">
                <a16:creationId xmlns:a16="http://schemas.microsoft.com/office/drawing/2014/main" id="{6C05974D-5403-201B-AE83-666A75E7E0C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36916" y="234005"/>
            <a:ext cx="251523" cy="251523"/>
          </a:xfrm>
          <a:prstGeom prst="rect">
            <a:avLst/>
          </a:prstGeom>
        </p:spPr>
      </p:pic>
      <p:sp>
        <p:nvSpPr>
          <p:cNvPr id="41" name="Freeform: Shape 17">
            <a:extLst>
              <a:ext uri="{FF2B5EF4-FFF2-40B4-BE49-F238E27FC236}">
                <a16:creationId xmlns:a16="http://schemas.microsoft.com/office/drawing/2014/main" id="{180DE667-872C-AB7E-EC6F-D5F8A8D6401B}"/>
              </a:ext>
            </a:extLst>
          </p:cNvPr>
          <p:cNvSpPr>
            <a:spLocks noChangeArrowheads="1"/>
          </p:cNvSpPr>
          <p:nvPr/>
        </p:nvSpPr>
        <p:spPr bwMode="auto">
          <a:xfrm>
            <a:off x="10724328" y="935453"/>
            <a:ext cx="584880" cy="725622"/>
          </a:xfrm>
          <a:custGeom>
            <a:avLst/>
            <a:gdLst>
              <a:gd name="connsiteX0" fmla="*/ 347119 w 694238"/>
              <a:gd name="connsiteY0" fmla="*/ 0 h 733632"/>
              <a:gd name="connsiteX1" fmla="*/ 694238 w 694238"/>
              <a:gd name="connsiteY1" fmla="*/ 303518 h 733632"/>
              <a:gd name="connsiteX2" fmla="*/ 592570 w 694238"/>
              <a:gd name="connsiteY2" fmla="*/ 518138 h 733632"/>
              <a:gd name="connsiteX3" fmla="*/ 591603 w 694238"/>
              <a:gd name="connsiteY3" fmla="*/ 518835 h 733632"/>
              <a:gd name="connsiteX4" fmla="*/ 592353 w 694238"/>
              <a:gd name="connsiteY4" fmla="*/ 518835 h 733632"/>
              <a:gd name="connsiteX5" fmla="*/ 348304 w 694238"/>
              <a:gd name="connsiteY5" fmla="*/ 733632 h 733632"/>
              <a:gd name="connsiteX6" fmla="*/ 101885 w 694238"/>
              <a:gd name="connsiteY6" fmla="*/ 518835 h 733632"/>
              <a:gd name="connsiteX7" fmla="*/ 102636 w 694238"/>
              <a:gd name="connsiteY7" fmla="*/ 518835 h 733632"/>
              <a:gd name="connsiteX8" fmla="*/ 101669 w 694238"/>
              <a:gd name="connsiteY8" fmla="*/ 518138 h 733632"/>
              <a:gd name="connsiteX9" fmla="*/ 0 w 694238"/>
              <a:gd name="connsiteY9" fmla="*/ 303518 h 733632"/>
              <a:gd name="connsiteX10" fmla="*/ 347119 w 694238"/>
              <a:gd name="connsiteY10" fmla="*/ 0 h 733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4238" h="733632">
                <a:moveTo>
                  <a:pt x="347119" y="0"/>
                </a:moveTo>
                <a:cubicBezTo>
                  <a:pt x="538828" y="0"/>
                  <a:pt x="694238" y="135890"/>
                  <a:pt x="694238" y="303518"/>
                </a:cubicBezTo>
                <a:cubicBezTo>
                  <a:pt x="694238" y="387332"/>
                  <a:pt x="655386" y="463212"/>
                  <a:pt x="592570" y="518138"/>
                </a:cubicBezTo>
                <a:lnTo>
                  <a:pt x="591603" y="518835"/>
                </a:lnTo>
                <a:lnTo>
                  <a:pt x="592353" y="518835"/>
                </a:lnTo>
                <a:lnTo>
                  <a:pt x="348304" y="733632"/>
                </a:lnTo>
                <a:lnTo>
                  <a:pt x="101885" y="518835"/>
                </a:lnTo>
                <a:lnTo>
                  <a:pt x="102636" y="518835"/>
                </a:lnTo>
                <a:lnTo>
                  <a:pt x="101669" y="518138"/>
                </a:lnTo>
                <a:cubicBezTo>
                  <a:pt x="38853" y="463212"/>
                  <a:pt x="0" y="387332"/>
                  <a:pt x="0" y="303518"/>
                </a:cubicBezTo>
                <a:cubicBezTo>
                  <a:pt x="0" y="135890"/>
                  <a:pt x="155410" y="0"/>
                  <a:pt x="347119" y="0"/>
                </a:cubicBezTo>
                <a:close/>
              </a:path>
            </a:pathLst>
          </a:custGeom>
          <a:gradFill>
            <a:gsLst>
              <a:gs pos="0">
                <a:srgbClr val="73308A"/>
              </a:gs>
              <a:gs pos="100000">
                <a:srgbClr val="003595"/>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noAutofit/>
          </a:bodyPr>
          <a:lstStyle/>
          <a:p>
            <a:pPr algn="ctr"/>
            <a:endParaRPr lang="en-US" sz="3000" dirty="0">
              <a:solidFill>
                <a:schemeClr val="bg1"/>
              </a:solidFill>
              <a:latin typeface="Lato Regular"/>
              <a:cs typeface="Lato Regular"/>
            </a:endParaRPr>
          </a:p>
        </p:txBody>
      </p:sp>
      <p:pic>
        <p:nvPicPr>
          <p:cNvPr id="42" name="Graphic 368" descr="House">
            <a:extLst>
              <a:ext uri="{FF2B5EF4-FFF2-40B4-BE49-F238E27FC236}">
                <a16:creationId xmlns:a16="http://schemas.microsoft.com/office/drawing/2014/main" id="{CD4A2E0C-9612-61B8-5473-E53B69775B3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33565" y="1050313"/>
            <a:ext cx="340156" cy="340156"/>
          </a:xfrm>
          <a:prstGeom prst="rect">
            <a:avLst/>
          </a:prstGeom>
        </p:spPr>
      </p:pic>
      <p:sp>
        <p:nvSpPr>
          <p:cNvPr id="43" name="Freeform: Shape 17">
            <a:extLst>
              <a:ext uri="{FF2B5EF4-FFF2-40B4-BE49-F238E27FC236}">
                <a16:creationId xmlns:a16="http://schemas.microsoft.com/office/drawing/2014/main" id="{23CB66C7-A64B-A71E-BF47-47CEA24C0C51}"/>
              </a:ext>
            </a:extLst>
          </p:cNvPr>
          <p:cNvSpPr>
            <a:spLocks noChangeArrowheads="1"/>
          </p:cNvSpPr>
          <p:nvPr/>
        </p:nvSpPr>
        <p:spPr bwMode="auto">
          <a:xfrm>
            <a:off x="9755650" y="4077563"/>
            <a:ext cx="903116" cy="1120436"/>
          </a:xfrm>
          <a:custGeom>
            <a:avLst/>
            <a:gdLst>
              <a:gd name="connsiteX0" fmla="*/ 347119 w 694238"/>
              <a:gd name="connsiteY0" fmla="*/ 0 h 733632"/>
              <a:gd name="connsiteX1" fmla="*/ 694238 w 694238"/>
              <a:gd name="connsiteY1" fmla="*/ 303518 h 733632"/>
              <a:gd name="connsiteX2" fmla="*/ 592570 w 694238"/>
              <a:gd name="connsiteY2" fmla="*/ 518138 h 733632"/>
              <a:gd name="connsiteX3" fmla="*/ 591603 w 694238"/>
              <a:gd name="connsiteY3" fmla="*/ 518835 h 733632"/>
              <a:gd name="connsiteX4" fmla="*/ 592353 w 694238"/>
              <a:gd name="connsiteY4" fmla="*/ 518835 h 733632"/>
              <a:gd name="connsiteX5" fmla="*/ 348304 w 694238"/>
              <a:gd name="connsiteY5" fmla="*/ 733632 h 733632"/>
              <a:gd name="connsiteX6" fmla="*/ 101885 w 694238"/>
              <a:gd name="connsiteY6" fmla="*/ 518835 h 733632"/>
              <a:gd name="connsiteX7" fmla="*/ 102636 w 694238"/>
              <a:gd name="connsiteY7" fmla="*/ 518835 h 733632"/>
              <a:gd name="connsiteX8" fmla="*/ 101669 w 694238"/>
              <a:gd name="connsiteY8" fmla="*/ 518138 h 733632"/>
              <a:gd name="connsiteX9" fmla="*/ 0 w 694238"/>
              <a:gd name="connsiteY9" fmla="*/ 303518 h 733632"/>
              <a:gd name="connsiteX10" fmla="*/ 347119 w 694238"/>
              <a:gd name="connsiteY10" fmla="*/ 0 h 733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4238" h="733632">
                <a:moveTo>
                  <a:pt x="347119" y="0"/>
                </a:moveTo>
                <a:cubicBezTo>
                  <a:pt x="538828" y="0"/>
                  <a:pt x="694238" y="135890"/>
                  <a:pt x="694238" y="303518"/>
                </a:cubicBezTo>
                <a:cubicBezTo>
                  <a:pt x="694238" y="387332"/>
                  <a:pt x="655386" y="463212"/>
                  <a:pt x="592570" y="518138"/>
                </a:cubicBezTo>
                <a:lnTo>
                  <a:pt x="591603" y="518835"/>
                </a:lnTo>
                <a:lnTo>
                  <a:pt x="592353" y="518835"/>
                </a:lnTo>
                <a:lnTo>
                  <a:pt x="348304" y="733632"/>
                </a:lnTo>
                <a:lnTo>
                  <a:pt x="101885" y="518835"/>
                </a:lnTo>
                <a:lnTo>
                  <a:pt x="102636" y="518835"/>
                </a:lnTo>
                <a:lnTo>
                  <a:pt x="101669" y="518138"/>
                </a:lnTo>
                <a:cubicBezTo>
                  <a:pt x="38853" y="463212"/>
                  <a:pt x="0" y="387332"/>
                  <a:pt x="0" y="303518"/>
                </a:cubicBezTo>
                <a:cubicBezTo>
                  <a:pt x="0" y="135890"/>
                  <a:pt x="155410" y="0"/>
                  <a:pt x="347119" y="0"/>
                </a:cubicBezTo>
                <a:close/>
              </a:path>
            </a:pathLst>
          </a:custGeom>
          <a:gradFill>
            <a:gsLst>
              <a:gs pos="0">
                <a:srgbClr val="73308A"/>
              </a:gs>
              <a:gs pos="100000">
                <a:srgbClr val="003595"/>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noAutofit/>
          </a:bodyPr>
          <a:lstStyle/>
          <a:p>
            <a:pPr algn="ctr"/>
            <a:endParaRPr lang="en-US" sz="3000" dirty="0">
              <a:solidFill>
                <a:schemeClr val="bg1"/>
              </a:solidFill>
              <a:latin typeface="Lato Regular"/>
              <a:cs typeface="Lato Regular"/>
            </a:endParaRPr>
          </a:p>
        </p:txBody>
      </p:sp>
      <p:pic>
        <p:nvPicPr>
          <p:cNvPr id="44" name="Graphic 368" descr="House">
            <a:extLst>
              <a:ext uri="{FF2B5EF4-FFF2-40B4-BE49-F238E27FC236}">
                <a16:creationId xmlns:a16="http://schemas.microsoft.com/office/drawing/2014/main" id="{DDD2E6D8-082E-708E-6E58-D5BCC304139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37314" y="4284465"/>
            <a:ext cx="525236" cy="525236"/>
          </a:xfrm>
          <a:prstGeom prst="rect">
            <a:avLst/>
          </a:prstGeom>
        </p:spPr>
      </p:pic>
    </p:spTree>
    <p:extLst>
      <p:ext uri="{BB962C8B-B14F-4D97-AF65-F5344CB8AC3E}">
        <p14:creationId xmlns:p14="http://schemas.microsoft.com/office/powerpoint/2010/main" val="29955422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7A2C4A2C-F6DA-471D-9CA0-29B593B6D025}"/>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7000"/>
                    </a14:imgEffect>
                  </a14:imgLayer>
                </a14:imgProps>
              </a:ext>
              <a:ext uri="{28A0092B-C50C-407E-A947-70E740481C1C}">
                <a14:useLocalDpi xmlns:a14="http://schemas.microsoft.com/office/drawing/2010/main" val="0"/>
              </a:ext>
            </a:extLst>
          </a:blip>
          <a:srcRect l="7442" r="11923"/>
          <a:stretch>
            <a:fillRect/>
          </a:stretch>
        </p:blipFill>
        <p:spPr>
          <a:xfrm>
            <a:off x="0" y="3533130"/>
            <a:ext cx="12192000" cy="3143184"/>
          </a:xfrm>
          <a:custGeom>
            <a:avLst/>
            <a:gdLst>
              <a:gd name="connsiteX0" fmla="*/ 0 w 12192000"/>
              <a:gd name="connsiteY0" fmla="*/ 0 h 3143184"/>
              <a:gd name="connsiteX1" fmla="*/ 12192000 w 12192000"/>
              <a:gd name="connsiteY1" fmla="*/ 0 h 3143184"/>
              <a:gd name="connsiteX2" fmla="*/ 12192000 w 12192000"/>
              <a:gd name="connsiteY2" fmla="*/ 3143184 h 3143184"/>
              <a:gd name="connsiteX3" fmla="*/ 0 w 12192000"/>
              <a:gd name="connsiteY3" fmla="*/ 3143184 h 3143184"/>
            </a:gdLst>
            <a:ahLst/>
            <a:cxnLst>
              <a:cxn ang="0">
                <a:pos x="connsiteX0" y="connsiteY0"/>
              </a:cxn>
              <a:cxn ang="0">
                <a:pos x="connsiteX1" y="connsiteY1"/>
              </a:cxn>
              <a:cxn ang="0">
                <a:pos x="connsiteX2" y="connsiteY2"/>
              </a:cxn>
              <a:cxn ang="0">
                <a:pos x="connsiteX3" y="connsiteY3"/>
              </a:cxn>
            </a:cxnLst>
            <a:rect l="l" t="t" r="r" b="b"/>
            <a:pathLst>
              <a:path w="12192000" h="3143184">
                <a:moveTo>
                  <a:pt x="0" y="0"/>
                </a:moveTo>
                <a:lnTo>
                  <a:pt x="12192000" y="0"/>
                </a:lnTo>
                <a:lnTo>
                  <a:pt x="12192000" y="3143184"/>
                </a:lnTo>
                <a:lnTo>
                  <a:pt x="0" y="3143184"/>
                </a:lnTo>
                <a:close/>
              </a:path>
            </a:pathLst>
          </a:custGeom>
        </p:spPr>
      </p:pic>
      <p:sp>
        <p:nvSpPr>
          <p:cNvPr id="2" name="Slide Number Placeholder 1">
            <a:extLst>
              <a:ext uri="{FF2B5EF4-FFF2-40B4-BE49-F238E27FC236}">
                <a16:creationId xmlns:a16="http://schemas.microsoft.com/office/drawing/2014/main" id="{E582BB1D-5C81-424F-9CAD-7091A4B6D843}"/>
              </a:ext>
            </a:extLst>
          </p:cNvPr>
          <p:cNvSpPr>
            <a:spLocks noGrp="1"/>
          </p:cNvSpPr>
          <p:nvPr>
            <p:ph type="sldNum" sz="quarter" idx="12"/>
          </p:nvPr>
        </p:nvSpPr>
        <p:spPr/>
        <p:txBody>
          <a:bodyPr/>
          <a:lstStyle/>
          <a:p>
            <a:fld id="{0D59CF3C-1FAA-4757-BA9B-A4FB9CBF774E}" type="slidenum">
              <a:rPr lang="en-US" smtClean="0"/>
              <a:pPr/>
              <a:t>10</a:t>
            </a:fld>
            <a:endParaRPr lang="en-US"/>
          </a:p>
        </p:txBody>
      </p:sp>
      <p:sp>
        <p:nvSpPr>
          <p:cNvPr id="3" name="Text Placeholder 2">
            <a:extLst>
              <a:ext uri="{FF2B5EF4-FFF2-40B4-BE49-F238E27FC236}">
                <a16:creationId xmlns:a16="http://schemas.microsoft.com/office/drawing/2014/main" id="{6AF0A74E-1CEB-4826-AF2A-05F9051F6CAD}"/>
              </a:ext>
            </a:extLst>
          </p:cNvPr>
          <p:cNvSpPr>
            <a:spLocks noGrp="1"/>
          </p:cNvSpPr>
          <p:nvPr>
            <p:ph type="body" sz="quarter" idx="13"/>
          </p:nvPr>
        </p:nvSpPr>
        <p:spPr/>
        <p:txBody>
          <a:bodyPr/>
          <a:lstStyle/>
          <a:p>
            <a:r>
              <a:rPr lang="en-US" dirty="0"/>
              <a:t>Built in Marketing Filters</a:t>
            </a:r>
          </a:p>
        </p:txBody>
      </p:sp>
      <p:sp>
        <p:nvSpPr>
          <p:cNvPr id="49" name="TextBox 48">
            <a:extLst>
              <a:ext uri="{FF2B5EF4-FFF2-40B4-BE49-F238E27FC236}">
                <a16:creationId xmlns:a16="http://schemas.microsoft.com/office/drawing/2014/main" id="{8CCDF824-D8A8-46E8-AA30-1C72D364D27A}"/>
              </a:ext>
            </a:extLst>
          </p:cNvPr>
          <p:cNvSpPr txBox="1"/>
          <p:nvPr/>
        </p:nvSpPr>
        <p:spPr>
          <a:xfrm>
            <a:off x="345684" y="1497835"/>
            <a:ext cx="11500631" cy="523220"/>
          </a:xfrm>
          <a:prstGeom prst="rect">
            <a:avLst/>
          </a:prstGeom>
          <a:noFill/>
        </p:spPr>
        <p:txBody>
          <a:bodyPr wrap="square" rtlCol="0">
            <a:spAutoFit/>
          </a:bodyPr>
          <a:lstStyle/>
          <a:p>
            <a:pPr algn="ctr"/>
            <a:r>
              <a:rPr lang="en-US" sz="2800" b="1" dirty="0">
                <a:solidFill>
                  <a:schemeClr val="accent4">
                    <a:lumMod val="40000"/>
                    <a:lumOff val="60000"/>
                  </a:schemeClr>
                </a:solidFill>
              </a:rPr>
              <a:t>Helps you quickly find the marketable aspects of a farm</a:t>
            </a:r>
          </a:p>
        </p:txBody>
      </p:sp>
      <p:sp>
        <p:nvSpPr>
          <p:cNvPr id="50" name="TextBox 49">
            <a:extLst>
              <a:ext uri="{FF2B5EF4-FFF2-40B4-BE49-F238E27FC236}">
                <a16:creationId xmlns:a16="http://schemas.microsoft.com/office/drawing/2014/main" id="{B11302A5-2B7B-457B-BC09-119ADD987DF6}"/>
              </a:ext>
            </a:extLst>
          </p:cNvPr>
          <p:cNvSpPr txBox="1"/>
          <p:nvPr/>
        </p:nvSpPr>
        <p:spPr>
          <a:xfrm>
            <a:off x="866751" y="2901527"/>
            <a:ext cx="1570157" cy="830997"/>
          </a:xfrm>
          <a:prstGeom prst="rect">
            <a:avLst/>
          </a:prstGeom>
          <a:noFill/>
          <a:ln>
            <a:noFill/>
          </a:ln>
        </p:spPr>
        <p:txBody>
          <a:bodyPr wrap="square" rtlCol="0">
            <a:spAutoFit/>
          </a:bodyPr>
          <a:lstStyle/>
          <a:p>
            <a:pPr algn="ctr"/>
            <a:r>
              <a:rPr lang="en-US" sz="2400" dirty="0">
                <a:solidFill>
                  <a:srgbClr val="00B0F0"/>
                </a:solidFill>
                <a:latin typeface="+mj-lt"/>
              </a:rPr>
              <a:t>Likely Movers</a:t>
            </a:r>
          </a:p>
        </p:txBody>
      </p:sp>
      <p:sp>
        <p:nvSpPr>
          <p:cNvPr id="51" name="TextBox 50">
            <a:extLst>
              <a:ext uri="{FF2B5EF4-FFF2-40B4-BE49-F238E27FC236}">
                <a16:creationId xmlns:a16="http://schemas.microsoft.com/office/drawing/2014/main" id="{EC928256-3927-4F5F-8B5F-6D80DF42B5D5}"/>
              </a:ext>
            </a:extLst>
          </p:cNvPr>
          <p:cNvSpPr txBox="1"/>
          <p:nvPr/>
        </p:nvSpPr>
        <p:spPr>
          <a:xfrm>
            <a:off x="6362238" y="2340064"/>
            <a:ext cx="2188203" cy="461665"/>
          </a:xfrm>
          <a:prstGeom prst="rect">
            <a:avLst/>
          </a:prstGeom>
          <a:noFill/>
          <a:ln>
            <a:noFill/>
          </a:ln>
        </p:spPr>
        <p:txBody>
          <a:bodyPr wrap="square" rtlCol="0">
            <a:spAutoFit/>
          </a:bodyPr>
          <a:lstStyle/>
          <a:p>
            <a:pPr algn="ctr"/>
            <a:r>
              <a:rPr lang="en-US" sz="2400" dirty="0">
                <a:solidFill>
                  <a:srgbClr val="EF8B47"/>
                </a:solidFill>
                <a:latin typeface="+mj-lt"/>
              </a:rPr>
              <a:t>Anniversary</a:t>
            </a:r>
          </a:p>
        </p:txBody>
      </p:sp>
      <p:sp>
        <p:nvSpPr>
          <p:cNvPr id="52" name="TextBox 51">
            <a:extLst>
              <a:ext uri="{FF2B5EF4-FFF2-40B4-BE49-F238E27FC236}">
                <a16:creationId xmlns:a16="http://schemas.microsoft.com/office/drawing/2014/main" id="{6BEE9110-228B-4AC4-970E-6B8BAA5EA81E}"/>
              </a:ext>
            </a:extLst>
          </p:cNvPr>
          <p:cNvSpPr txBox="1"/>
          <p:nvPr/>
        </p:nvSpPr>
        <p:spPr>
          <a:xfrm>
            <a:off x="3595341" y="3776670"/>
            <a:ext cx="1570157" cy="461665"/>
          </a:xfrm>
          <a:prstGeom prst="rect">
            <a:avLst/>
          </a:prstGeom>
          <a:noFill/>
          <a:ln>
            <a:noFill/>
          </a:ln>
        </p:spPr>
        <p:txBody>
          <a:bodyPr wrap="square" rtlCol="0">
            <a:spAutoFit/>
          </a:bodyPr>
          <a:lstStyle/>
          <a:p>
            <a:pPr algn="ctr"/>
            <a:r>
              <a:rPr lang="en-US" sz="2400" dirty="0">
                <a:solidFill>
                  <a:schemeClr val="accent5"/>
                </a:solidFill>
                <a:latin typeface="+mj-lt"/>
              </a:rPr>
              <a:t>Flippers</a:t>
            </a:r>
          </a:p>
        </p:txBody>
      </p:sp>
      <p:sp>
        <p:nvSpPr>
          <p:cNvPr id="53" name="TextBox 52">
            <a:extLst>
              <a:ext uri="{FF2B5EF4-FFF2-40B4-BE49-F238E27FC236}">
                <a16:creationId xmlns:a16="http://schemas.microsoft.com/office/drawing/2014/main" id="{B5ABE1F1-CA80-46A7-BD9C-EE5B4E196F1F}"/>
              </a:ext>
            </a:extLst>
          </p:cNvPr>
          <p:cNvSpPr txBox="1"/>
          <p:nvPr/>
        </p:nvSpPr>
        <p:spPr>
          <a:xfrm>
            <a:off x="4998414" y="2955492"/>
            <a:ext cx="2219962" cy="830997"/>
          </a:xfrm>
          <a:prstGeom prst="rect">
            <a:avLst/>
          </a:prstGeom>
          <a:noFill/>
          <a:ln>
            <a:noFill/>
          </a:ln>
        </p:spPr>
        <p:txBody>
          <a:bodyPr wrap="square" rtlCol="0">
            <a:spAutoFit/>
          </a:bodyPr>
          <a:lstStyle/>
          <a:p>
            <a:pPr algn="ctr"/>
            <a:r>
              <a:rPr lang="en-US" sz="2400" dirty="0">
                <a:solidFill>
                  <a:schemeClr val="accent2">
                    <a:lumMod val="20000"/>
                    <a:lumOff val="80000"/>
                  </a:schemeClr>
                </a:solidFill>
                <a:latin typeface="+mj-lt"/>
              </a:rPr>
              <a:t>Investment Properties</a:t>
            </a:r>
          </a:p>
        </p:txBody>
      </p:sp>
      <p:sp>
        <p:nvSpPr>
          <p:cNvPr id="54" name="TextBox 53">
            <a:extLst>
              <a:ext uri="{FF2B5EF4-FFF2-40B4-BE49-F238E27FC236}">
                <a16:creationId xmlns:a16="http://schemas.microsoft.com/office/drawing/2014/main" id="{48BB0AB4-B441-4910-A5CC-E7CBD733CB26}"/>
              </a:ext>
            </a:extLst>
          </p:cNvPr>
          <p:cNvSpPr txBox="1"/>
          <p:nvPr/>
        </p:nvSpPr>
        <p:spPr>
          <a:xfrm>
            <a:off x="9005232" y="2518609"/>
            <a:ext cx="1897730" cy="830997"/>
          </a:xfrm>
          <a:prstGeom prst="rect">
            <a:avLst/>
          </a:prstGeom>
          <a:noFill/>
          <a:ln>
            <a:noFill/>
          </a:ln>
        </p:spPr>
        <p:txBody>
          <a:bodyPr wrap="square" rtlCol="0">
            <a:spAutoFit/>
          </a:bodyPr>
          <a:lstStyle/>
          <a:p>
            <a:pPr algn="ctr"/>
            <a:r>
              <a:rPr lang="en-US" sz="2400" dirty="0">
                <a:solidFill>
                  <a:schemeClr val="accent4">
                    <a:lumMod val="20000"/>
                    <a:lumOff val="80000"/>
                  </a:schemeClr>
                </a:solidFill>
                <a:latin typeface="+mj-lt"/>
              </a:rPr>
              <a:t>Previously Listed</a:t>
            </a:r>
          </a:p>
        </p:txBody>
      </p:sp>
      <p:sp>
        <p:nvSpPr>
          <p:cNvPr id="6" name="Oval 5">
            <a:extLst>
              <a:ext uri="{FF2B5EF4-FFF2-40B4-BE49-F238E27FC236}">
                <a16:creationId xmlns:a16="http://schemas.microsoft.com/office/drawing/2014/main" id="{BB28D6F8-43F8-4AFD-8BA1-78F18241D4C4}"/>
              </a:ext>
            </a:extLst>
          </p:cNvPr>
          <p:cNvSpPr/>
          <p:nvPr/>
        </p:nvSpPr>
        <p:spPr>
          <a:xfrm>
            <a:off x="1348833" y="4950562"/>
            <a:ext cx="749720" cy="217881"/>
          </a:xfrm>
          <a:prstGeom prst="ellipse">
            <a:avLst/>
          </a:prstGeom>
          <a:gradFill flip="none" rotWithShape="1">
            <a:gsLst>
              <a:gs pos="0">
                <a:schemeClr val="accent1">
                  <a:lumMod val="5000"/>
                  <a:lumOff val="95000"/>
                  <a:alpha val="0"/>
                </a:schemeClr>
              </a:gs>
              <a:gs pos="88000">
                <a:schemeClr val="bg1">
                  <a:alpha val="38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3E8AF168-281E-4DE0-9FEC-75FD724F4A89}"/>
              </a:ext>
            </a:extLst>
          </p:cNvPr>
          <p:cNvSpPr/>
          <p:nvPr/>
        </p:nvSpPr>
        <p:spPr>
          <a:xfrm>
            <a:off x="4013618" y="5465454"/>
            <a:ext cx="749720" cy="217881"/>
          </a:xfrm>
          <a:prstGeom prst="ellipse">
            <a:avLst/>
          </a:prstGeom>
          <a:gradFill flip="none" rotWithShape="1">
            <a:gsLst>
              <a:gs pos="0">
                <a:schemeClr val="accent1">
                  <a:lumMod val="5000"/>
                  <a:lumOff val="95000"/>
                  <a:alpha val="0"/>
                </a:schemeClr>
              </a:gs>
              <a:gs pos="88000">
                <a:schemeClr val="bg1">
                  <a:alpha val="38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3758F46A-8A1C-405B-9E0C-CAF48AE968B9}"/>
              </a:ext>
            </a:extLst>
          </p:cNvPr>
          <p:cNvSpPr/>
          <p:nvPr/>
        </p:nvSpPr>
        <p:spPr>
          <a:xfrm>
            <a:off x="5823007" y="4842038"/>
            <a:ext cx="749720" cy="217881"/>
          </a:xfrm>
          <a:prstGeom prst="ellipse">
            <a:avLst/>
          </a:prstGeom>
          <a:gradFill flip="none" rotWithShape="1">
            <a:gsLst>
              <a:gs pos="0">
                <a:schemeClr val="accent1">
                  <a:lumMod val="5000"/>
                  <a:lumOff val="95000"/>
                  <a:alpha val="0"/>
                </a:schemeClr>
              </a:gs>
              <a:gs pos="88000">
                <a:schemeClr val="bg1">
                  <a:alpha val="38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10BA1CB3-34B9-4BFA-A887-6705CC18268D}"/>
              </a:ext>
            </a:extLst>
          </p:cNvPr>
          <p:cNvSpPr/>
          <p:nvPr/>
        </p:nvSpPr>
        <p:spPr>
          <a:xfrm>
            <a:off x="7072135" y="3918935"/>
            <a:ext cx="749720" cy="217881"/>
          </a:xfrm>
          <a:prstGeom prst="ellipse">
            <a:avLst/>
          </a:prstGeom>
          <a:gradFill flip="none" rotWithShape="1">
            <a:gsLst>
              <a:gs pos="0">
                <a:schemeClr val="accent1">
                  <a:lumMod val="5000"/>
                  <a:lumOff val="95000"/>
                  <a:alpha val="0"/>
                </a:schemeClr>
              </a:gs>
              <a:gs pos="88000">
                <a:schemeClr val="bg1">
                  <a:alpha val="38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E6E82051-BA90-42C6-AA43-7CA5D69B8F9C}"/>
              </a:ext>
            </a:extLst>
          </p:cNvPr>
          <p:cNvSpPr/>
          <p:nvPr/>
        </p:nvSpPr>
        <p:spPr>
          <a:xfrm>
            <a:off x="9674011" y="4449205"/>
            <a:ext cx="749720" cy="217881"/>
          </a:xfrm>
          <a:prstGeom prst="ellipse">
            <a:avLst/>
          </a:prstGeom>
          <a:gradFill flip="none" rotWithShape="1">
            <a:gsLst>
              <a:gs pos="0">
                <a:schemeClr val="accent1">
                  <a:lumMod val="5000"/>
                  <a:lumOff val="95000"/>
                  <a:alpha val="0"/>
                </a:schemeClr>
              </a:gs>
              <a:gs pos="88000">
                <a:schemeClr val="bg1">
                  <a:alpha val="38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DD1B8419-3C4A-433F-84DD-ECC1645C55FE}"/>
              </a:ext>
            </a:extLst>
          </p:cNvPr>
          <p:cNvGrpSpPr/>
          <p:nvPr/>
        </p:nvGrpSpPr>
        <p:grpSpPr>
          <a:xfrm>
            <a:off x="3911347" y="4445638"/>
            <a:ext cx="903116" cy="1120436"/>
            <a:chOff x="2149676" y="4048124"/>
            <a:chExt cx="903116" cy="1120436"/>
          </a:xfrm>
        </p:grpSpPr>
        <p:sp>
          <p:nvSpPr>
            <p:cNvPr id="33" name="Freeform: Shape 32">
              <a:extLst>
                <a:ext uri="{FF2B5EF4-FFF2-40B4-BE49-F238E27FC236}">
                  <a16:creationId xmlns:a16="http://schemas.microsoft.com/office/drawing/2014/main" id="{15C6A0F1-79C9-41F6-882C-758AB3C70B1B}"/>
                </a:ext>
              </a:extLst>
            </p:cNvPr>
            <p:cNvSpPr>
              <a:spLocks noChangeArrowheads="1"/>
            </p:cNvSpPr>
            <p:nvPr/>
          </p:nvSpPr>
          <p:spPr bwMode="auto">
            <a:xfrm>
              <a:off x="2149676" y="4048124"/>
              <a:ext cx="903116" cy="1120436"/>
            </a:xfrm>
            <a:custGeom>
              <a:avLst/>
              <a:gdLst>
                <a:gd name="connsiteX0" fmla="*/ 347119 w 694238"/>
                <a:gd name="connsiteY0" fmla="*/ 0 h 733632"/>
                <a:gd name="connsiteX1" fmla="*/ 694238 w 694238"/>
                <a:gd name="connsiteY1" fmla="*/ 303518 h 733632"/>
                <a:gd name="connsiteX2" fmla="*/ 592570 w 694238"/>
                <a:gd name="connsiteY2" fmla="*/ 518138 h 733632"/>
                <a:gd name="connsiteX3" fmla="*/ 591603 w 694238"/>
                <a:gd name="connsiteY3" fmla="*/ 518835 h 733632"/>
                <a:gd name="connsiteX4" fmla="*/ 592353 w 694238"/>
                <a:gd name="connsiteY4" fmla="*/ 518835 h 733632"/>
                <a:gd name="connsiteX5" fmla="*/ 348304 w 694238"/>
                <a:gd name="connsiteY5" fmla="*/ 733632 h 733632"/>
                <a:gd name="connsiteX6" fmla="*/ 101885 w 694238"/>
                <a:gd name="connsiteY6" fmla="*/ 518835 h 733632"/>
                <a:gd name="connsiteX7" fmla="*/ 102636 w 694238"/>
                <a:gd name="connsiteY7" fmla="*/ 518835 h 733632"/>
                <a:gd name="connsiteX8" fmla="*/ 101669 w 694238"/>
                <a:gd name="connsiteY8" fmla="*/ 518138 h 733632"/>
                <a:gd name="connsiteX9" fmla="*/ 0 w 694238"/>
                <a:gd name="connsiteY9" fmla="*/ 303518 h 733632"/>
                <a:gd name="connsiteX10" fmla="*/ 347119 w 694238"/>
                <a:gd name="connsiteY10" fmla="*/ 0 h 733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4238" h="733632">
                  <a:moveTo>
                    <a:pt x="347119" y="0"/>
                  </a:moveTo>
                  <a:cubicBezTo>
                    <a:pt x="538828" y="0"/>
                    <a:pt x="694238" y="135890"/>
                    <a:pt x="694238" y="303518"/>
                  </a:cubicBezTo>
                  <a:cubicBezTo>
                    <a:pt x="694238" y="387332"/>
                    <a:pt x="655386" y="463212"/>
                    <a:pt x="592570" y="518138"/>
                  </a:cubicBezTo>
                  <a:lnTo>
                    <a:pt x="591603" y="518835"/>
                  </a:lnTo>
                  <a:lnTo>
                    <a:pt x="592353" y="518835"/>
                  </a:lnTo>
                  <a:lnTo>
                    <a:pt x="348304" y="733632"/>
                  </a:lnTo>
                  <a:lnTo>
                    <a:pt x="101885" y="518835"/>
                  </a:lnTo>
                  <a:lnTo>
                    <a:pt x="102636" y="518835"/>
                  </a:lnTo>
                  <a:lnTo>
                    <a:pt x="101669" y="518138"/>
                  </a:lnTo>
                  <a:cubicBezTo>
                    <a:pt x="38853" y="463212"/>
                    <a:pt x="0" y="387332"/>
                    <a:pt x="0" y="303518"/>
                  </a:cubicBezTo>
                  <a:cubicBezTo>
                    <a:pt x="0" y="135890"/>
                    <a:pt x="155410" y="0"/>
                    <a:pt x="347119" y="0"/>
                  </a:cubicBezTo>
                  <a:close/>
                </a:path>
              </a:pathLst>
            </a:custGeom>
            <a:gradFill>
              <a:gsLst>
                <a:gs pos="0">
                  <a:schemeClr val="accent5"/>
                </a:gs>
                <a:gs pos="100000">
                  <a:schemeClr val="accent5">
                    <a:lumMod val="50000"/>
                  </a:schemeClr>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0" tIns="0" rIns="0" bIns="0" numCol="1" anchor="ctr" anchorCtr="0" compatLnSpc="1">
              <a:prstTxWarp prst="textNoShape">
                <a:avLst/>
              </a:prstTxWarp>
              <a:noAutofit/>
            </a:bodyPr>
            <a:lstStyle/>
            <a:p>
              <a:pPr algn="ctr"/>
              <a:endParaRPr lang="en-US" sz="3000" dirty="0">
                <a:solidFill>
                  <a:schemeClr val="bg1"/>
                </a:solidFill>
                <a:latin typeface="Lato Regular"/>
                <a:cs typeface="Lato Regular"/>
              </a:endParaRPr>
            </a:p>
          </p:txBody>
        </p:sp>
        <p:pic>
          <p:nvPicPr>
            <p:cNvPr id="34" name="Graphic 368" descr="House">
              <a:extLst>
                <a:ext uri="{FF2B5EF4-FFF2-40B4-BE49-F238E27FC236}">
                  <a16:creationId xmlns:a16="http://schemas.microsoft.com/office/drawing/2014/main" id="{EC02D11B-2F6C-43ED-9ABA-DF407EED261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22287" y="4264079"/>
              <a:ext cx="525236" cy="525236"/>
            </a:xfrm>
            <a:prstGeom prst="rect">
              <a:avLst/>
            </a:prstGeom>
          </p:spPr>
        </p:pic>
      </p:grpSp>
      <p:grpSp>
        <p:nvGrpSpPr>
          <p:cNvPr id="35" name="Group 34">
            <a:extLst>
              <a:ext uri="{FF2B5EF4-FFF2-40B4-BE49-F238E27FC236}">
                <a16:creationId xmlns:a16="http://schemas.microsoft.com/office/drawing/2014/main" id="{10C65E54-79C8-4CA1-AD45-B78B20840921}"/>
              </a:ext>
            </a:extLst>
          </p:cNvPr>
          <p:cNvGrpSpPr/>
          <p:nvPr/>
        </p:nvGrpSpPr>
        <p:grpSpPr>
          <a:xfrm>
            <a:off x="5704642" y="3849444"/>
            <a:ext cx="903116" cy="1120436"/>
            <a:chOff x="2149676" y="4048124"/>
            <a:chExt cx="903116" cy="1120436"/>
          </a:xfrm>
        </p:grpSpPr>
        <p:sp>
          <p:nvSpPr>
            <p:cNvPr id="36" name="Freeform: Shape 35">
              <a:extLst>
                <a:ext uri="{FF2B5EF4-FFF2-40B4-BE49-F238E27FC236}">
                  <a16:creationId xmlns:a16="http://schemas.microsoft.com/office/drawing/2014/main" id="{9E12757F-D290-4C3E-8B1A-512AF05EEFDE}"/>
                </a:ext>
              </a:extLst>
            </p:cNvPr>
            <p:cNvSpPr>
              <a:spLocks noChangeArrowheads="1"/>
            </p:cNvSpPr>
            <p:nvPr/>
          </p:nvSpPr>
          <p:spPr bwMode="auto">
            <a:xfrm>
              <a:off x="2149676" y="4048124"/>
              <a:ext cx="903116" cy="1120436"/>
            </a:xfrm>
            <a:custGeom>
              <a:avLst/>
              <a:gdLst>
                <a:gd name="connsiteX0" fmla="*/ 347119 w 694238"/>
                <a:gd name="connsiteY0" fmla="*/ 0 h 733632"/>
                <a:gd name="connsiteX1" fmla="*/ 694238 w 694238"/>
                <a:gd name="connsiteY1" fmla="*/ 303518 h 733632"/>
                <a:gd name="connsiteX2" fmla="*/ 592570 w 694238"/>
                <a:gd name="connsiteY2" fmla="*/ 518138 h 733632"/>
                <a:gd name="connsiteX3" fmla="*/ 591603 w 694238"/>
                <a:gd name="connsiteY3" fmla="*/ 518835 h 733632"/>
                <a:gd name="connsiteX4" fmla="*/ 592353 w 694238"/>
                <a:gd name="connsiteY4" fmla="*/ 518835 h 733632"/>
                <a:gd name="connsiteX5" fmla="*/ 348304 w 694238"/>
                <a:gd name="connsiteY5" fmla="*/ 733632 h 733632"/>
                <a:gd name="connsiteX6" fmla="*/ 101885 w 694238"/>
                <a:gd name="connsiteY6" fmla="*/ 518835 h 733632"/>
                <a:gd name="connsiteX7" fmla="*/ 102636 w 694238"/>
                <a:gd name="connsiteY7" fmla="*/ 518835 h 733632"/>
                <a:gd name="connsiteX8" fmla="*/ 101669 w 694238"/>
                <a:gd name="connsiteY8" fmla="*/ 518138 h 733632"/>
                <a:gd name="connsiteX9" fmla="*/ 0 w 694238"/>
                <a:gd name="connsiteY9" fmla="*/ 303518 h 733632"/>
                <a:gd name="connsiteX10" fmla="*/ 347119 w 694238"/>
                <a:gd name="connsiteY10" fmla="*/ 0 h 733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4238" h="733632">
                  <a:moveTo>
                    <a:pt x="347119" y="0"/>
                  </a:moveTo>
                  <a:cubicBezTo>
                    <a:pt x="538828" y="0"/>
                    <a:pt x="694238" y="135890"/>
                    <a:pt x="694238" y="303518"/>
                  </a:cubicBezTo>
                  <a:cubicBezTo>
                    <a:pt x="694238" y="387332"/>
                    <a:pt x="655386" y="463212"/>
                    <a:pt x="592570" y="518138"/>
                  </a:cubicBezTo>
                  <a:lnTo>
                    <a:pt x="591603" y="518835"/>
                  </a:lnTo>
                  <a:lnTo>
                    <a:pt x="592353" y="518835"/>
                  </a:lnTo>
                  <a:lnTo>
                    <a:pt x="348304" y="733632"/>
                  </a:lnTo>
                  <a:lnTo>
                    <a:pt x="101885" y="518835"/>
                  </a:lnTo>
                  <a:lnTo>
                    <a:pt x="102636" y="518835"/>
                  </a:lnTo>
                  <a:lnTo>
                    <a:pt x="101669" y="518138"/>
                  </a:lnTo>
                  <a:cubicBezTo>
                    <a:pt x="38853" y="463212"/>
                    <a:pt x="0" y="387332"/>
                    <a:pt x="0" y="303518"/>
                  </a:cubicBezTo>
                  <a:cubicBezTo>
                    <a:pt x="0" y="135890"/>
                    <a:pt x="155410" y="0"/>
                    <a:pt x="347119" y="0"/>
                  </a:cubicBezTo>
                  <a:close/>
                </a:path>
              </a:pathLst>
            </a:custGeom>
            <a:gradFill>
              <a:gsLst>
                <a:gs pos="0">
                  <a:schemeClr val="accent2"/>
                </a:gs>
                <a:gs pos="100000">
                  <a:schemeClr val="accent2">
                    <a:lumMod val="50000"/>
                  </a:schemeClr>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0" tIns="0" rIns="0" bIns="0" numCol="1" anchor="ctr" anchorCtr="0" compatLnSpc="1">
              <a:prstTxWarp prst="textNoShape">
                <a:avLst/>
              </a:prstTxWarp>
              <a:noAutofit/>
            </a:bodyPr>
            <a:lstStyle/>
            <a:p>
              <a:pPr algn="ctr"/>
              <a:endParaRPr lang="en-US" sz="3000" dirty="0">
                <a:solidFill>
                  <a:schemeClr val="bg1"/>
                </a:solidFill>
                <a:latin typeface="Lato Regular"/>
                <a:cs typeface="Lato Regular"/>
              </a:endParaRPr>
            </a:p>
          </p:txBody>
        </p:sp>
        <p:pic>
          <p:nvPicPr>
            <p:cNvPr id="37" name="Graphic 368" descr="House">
              <a:extLst>
                <a:ext uri="{FF2B5EF4-FFF2-40B4-BE49-F238E27FC236}">
                  <a16:creationId xmlns:a16="http://schemas.microsoft.com/office/drawing/2014/main" id="{E9826633-EE7A-4154-84A6-FC02BFCBFCF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22287" y="4264079"/>
              <a:ext cx="525236" cy="525236"/>
            </a:xfrm>
            <a:prstGeom prst="rect">
              <a:avLst/>
            </a:prstGeom>
          </p:spPr>
        </p:pic>
      </p:grpSp>
      <p:grpSp>
        <p:nvGrpSpPr>
          <p:cNvPr id="43" name="Group 42">
            <a:extLst>
              <a:ext uri="{FF2B5EF4-FFF2-40B4-BE49-F238E27FC236}">
                <a16:creationId xmlns:a16="http://schemas.microsoft.com/office/drawing/2014/main" id="{67A53069-240B-4F7D-993E-7FA30B6FF652}"/>
              </a:ext>
            </a:extLst>
          </p:cNvPr>
          <p:cNvGrpSpPr/>
          <p:nvPr/>
        </p:nvGrpSpPr>
        <p:grpSpPr>
          <a:xfrm>
            <a:off x="7003078" y="2907440"/>
            <a:ext cx="903116" cy="1120436"/>
            <a:chOff x="2149676" y="4048124"/>
            <a:chExt cx="903116" cy="1120436"/>
          </a:xfrm>
        </p:grpSpPr>
        <p:sp>
          <p:nvSpPr>
            <p:cNvPr id="44" name="Freeform: Shape 43">
              <a:extLst>
                <a:ext uri="{FF2B5EF4-FFF2-40B4-BE49-F238E27FC236}">
                  <a16:creationId xmlns:a16="http://schemas.microsoft.com/office/drawing/2014/main" id="{C4E0CABA-1F78-4D63-A0EA-4458761B2952}"/>
                </a:ext>
              </a:extLst>
            </p:cNvPr>
            <p:cNvSpPr>
              <a:spLocks noChangeArrowheads="1"/>
            </p:cNvSpPr>
            <p:nvPr/>
          </p:nvSpPr>
          <p:spPr bwMode="auto">
            <a:xfrm>
              <a:off x="2149676" y="4048124"/>
              <a:ext cx="903116" cy="1120436"/>
            </a:xfrm>
            <a:custGeom>
              <a:avLst/>
              <a:gdLst>
                <a:gd name="connsiteX0" fmla="*/ 347119 w 694238"/>
                <a:gd name="connsiteY0" fmla="*/ 0 h 733632"/>
                <a:gd name="connsiteX1" fmla="*/ 694238 w 694238"/>
                <a:gd name="connsiteY1" fmla="*/ 303518 h 733632"/>
                <a:gd name="connsiteX2" fmla="*/ 592570 w 694238"/>
                <a:gd name="connsiteY2" fmla="*/ 518138 h 733632"/>
                <a:gd name="connsiteX3" fmla="*/ 591603 w 694238"/>
                <a:gd name="connsiteY3" fmla="*/ 518835 h 733632"/>
                <a:gd name="connsiteX4" fmla="*/ 592353 w 694238"/>
                <a:gd name="connsiteY4" fmla="*/ 518835 h 733632"/>
                <a:gd name="connsiteX5" fmla="*/ 348304 w 694238"/>
                <a:gd name="connsiteY5" fmla="*/ 733632 h 733632"/>
                <a:gd name="connsiteX6" fmla="*/ 101885 w 694238"/>
                <a:gd name="connsiteY6" fmla="*/ 518835 h 733632"/>
                <a:gd name="connsiteX7" fmla="*/ 102636 w 694238"/>
                <a:gd name="connsiteY7" fmla="*/ 518835 h 733632"/>
                <a:gd name="connsiteX8" fmla="*/ 101669 w 694238"/>
                <a:gd name="connsiteY8" fmla="*/ 518138 h 733632"/>
                <a:gd name="connsiteX9" fmla="*/ 0 w 694238"/>
                <a:gd name="connsiteY9" fmla="*/ 303518 h 733632"/>
                <a:gd name="connsiteX10" fmla="*/ 347119 w 694238"/>
                <a:gd name="connsiteY10" fmla="*/ 0 h 733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4238" h="733632">
                  <a:moveTo>
                    <a:pt x="347119" y="0"/>
                  </a:moveTo>
                  <a:cubicBezTo>
                    <a:pt x="538828" y="0"/>
                    <a:pt x="694238" y="135890"/>
                    <a:pt x="694238" y="303518"/>
                  </a:cubicBezTo>
                  <a:cubicBezTo>
                    <a:pt x="694238" y="387332"/>
                    <a:pt x="655386" y="463212"/>
                    <a:pt x="592570" y="518138"/>
                  </a:cubicBezTo>
                  <a:lnTo>
                    <a:pt x="591603" y="518835"/>
                  </a:lnTo>
                  <a:lnTo>
                    <a:pt x="592353" y="518835"/>
                  </a:lnTo>
                  <a:lnTo>
                    <a:pt x="348304" y="733632"/>
                  </a:lnTo>
                  <a:lnTo>
                    <a:pt x="101885" y="518835"/>
                  </a:lnTo>
                  <a:lnTo>
                    <a:pt x="102636" y="518835"/>
                  </a:lnTo>
                  <a:lnTo>
                    <a:pt x="101669" y="518138"/>
                  </a:lnTo>
                  <a:cubicBezTo>
                    <a:pt x="38853" y="463212"/>
                    <a:pt x="0" y="387332"/>
                    <a:pt x="0" y="303518"/>
                  </a:cubicBezTo>
                  <a:cubicBezTo>
                    <a:pt x="0" y="135890"/>
                    <a:pt x="155410" y="0"/>
                    <a:pt x="347119" y="0"/>
                  </a:cubicBezTo>
                  <a:close/>
                </a:path>
              </a:pathLst>
            </a:custGeom>
            <a:gradFill>
              <a:gsLst>
                <a:gs pos="0">
                  <a:schemeClr val="accent6"/>
                </a:gs>
                <a:gs pos="100000">
                  <a:schemeClr val="accent6">
                    <a:lumMod val="50000"/>
                  </a:schemeClr>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0" tIns="0" rIns="0" bIns="0" numCol="1" anchor="ctr" anchorCtr="0" compatLnSpc="1">
              <a:prstTxWarp prst="textNoShape">
                <a:avLst/>
              </a:prstTxWarp>
              <a:noAutofit/>
            </a:bodyPr>
            <a:lstStyle/>
            <a:p>
              <a:pPr algn="ctr"/>
              <a:endParaRPr lang="en-US" sz="3000" dirty="0">
                <a:solidFill>
                  <a:schemeClr val="bg1"/>
                </a:solidFill>
                <a:latin typeface="Lato Regular"/>
                <a:cs typeface="Lato Regular"/>
              </a:endParaRPr>
            </a:p>
          </p:txBody>
        </p:sp>
        <p:pic>
          <p:nvPicPr>
            <p:cNvPr id="45" name="Graphic 368" descr="House">
              <a:extLst>
                <a:ext uri="{FF2B5EF4-FFF2-40B4-BE49-F238E27FC236}">
                  <a16:creationId xmlns:a16="http://schemas.microsoft.com/office/drawing/2014/main" id="{263BAF5D-0B7C-413E-B519-4982F47DFF0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22287" y="4264079"/>
              <a:ext cx="525236" cy="525236"/>
            </a:xfrm>
            <a:prstGeom prst="rect">
              <a:avLst/>
            </a:prstGeom>
          </p:spPr>
        </p:pic>
      </p:grpSp>
      <p:grpSp>
        <p:nvGrpSpPr>
          <p:cNvPr id="46" name="Group 45">
            <a:extLst>
              <a:ext uri="{FF2B5EF4-FFF2-40B4-BE49-F238E27FC236}">
                <a16:creationId xmlns:a16="http://schemas.microsoft.com/office/drawing/2014/main" id="{94FA23AE-FDE7-4E56-9E15-E0C996E98A61}"/>
              </a:ext>
            </a:extLst>
          </p:cNvPr>
          <p:cNvGrpSpPr/>
          <p:nvPr/>
        </p:nvGrpSpPr>
        <p:grpSpPr>
          <a:xfrm>
            <a:off x="9597313" y="3407220"/>
            <a:ext cx="903116" cy="1120436"/>
            <a:chOff x="2149676" y="4048124"/>
            <a:chExt cx="903116" cy="1120436"/>
          </a:xfrm>
        </p:grpSpPr>
        <p:sp>
          <p:nvSpPr>
            <p:cNvPr id="47" name="Freeform: Shape 46">
              <a:extLst>
                <a:ext uri="{FF2B5EF4-FFF2-40B4-BE49-F238E27FC236}">
                  <a16:creationId xmlns:a16="http://schemas.microsoft.com/office/drawing/2014/main" id="{9DE6BBDB-BF4D-4991-8596-1790EA509FE8}"/>
                </a:ext>
              </a:extLst>
            </p:cNvPr>
            <p:cNvSpPr>
              <a:spLocks noChangeArrowheads="1"/>
            </p:cNvSpPr>
            <p:nvPr/>
          </p:nvSpPr>
          <p:spPr bwMode="auto">
            <a:xfrm>
              <a:off x="2149676" y="4048124"/>
              <a:ext cx="903116" cy="1120436"/>
            </a:xfrm>
            <a:custGeom>
              <a:avLst/>
              <a:gdLst>
                <a:gd name="connsiteX0" fmla="*/ 347119 w 694238"/>
                <a:gd name="connsiteY0" fmla="*/ 0 h 733632"/>
                <a:gd name="connsiteX1" fmla="*/ 694238 w 694238"/>
                <a:gd name="connsiteY1" fmla="*/ 303518 h 733632"/>
                <a:gd name="connsiteX2" fmla="*/ 592570 w 694238"/>
                <a:gd name="connsiteY2" fmla="*/ 518138 h 733632"/>
                <a:gd name="connsiteX3" fmla="*/ 591603 w 694238"/>
                <a:gd name="connsiteY3" fmla="*/ 518835 h 733632"/>
                <a:gd name="connsiteX4" fmla="*/ 592353 w 694238"/>
                <a:gd name="connsiteY4" fmla="*/ 518835 h 733632"/>
                <a:gd name="connsiteX5" fmla="*/ 348304 w 694238"/>
                <a:gd name="connsiteY5" fmla="*/ 733632 h 733632"/>
                <a:gd name="connsiteX6" fmla="*/ 101885 w 694238"/>
                <a:gd name="connsiteY6" fmla="*/ 518835 h 733632"/>
                <a:gd name="connsiteX7" fmla="*/ 102636 w 694238"/>
                <a:gd name="connsiteY7" fmla="*/ 518835 h 733632"/>
                <a:gd name="connsiteX8" fmla="*/ 101669 w 694238"/>
                <a:gd name="connsiteY8" fmla="*/ 518138 h 733632"/>
                <a:gd name="connsiteX9" fmla="*/ 0 w 694238"/>
                <a:gd name="connsiteY9" fmla="*/ 303518 h 733632"/>
                <a:gd name="connsiteX10" fmla="*/ 347119 w 694238"/>
                <a:gd name="connsiteY10" fmla="*/ 0 h 733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4238" h="733632">
                  <a:moveTo>
                    <a:pt x="347119" y="0"/>
                  </a:moveTo>
                  <a:cubicBezTo>
                    <a:pt x="538828" y="0"/>
                    <a:pt x="694238" y="135890"/>
                    <a:pt x="694238" y="303518"/>
                  </a:cubicBezTo>
                  <a:cubicBezTo>
                    <a:pt x="694238" y="387332"/>
                    <a:pt x="655386" y="463212"/>
                    <a:pt x="592570" y="518138"/>
                  </a:cubicBezTo>
                  <a:lnTo>
                    <a:pt x="591603" y="518835"/>
                  </a:lnTo>
                  <a:lnTo>
                    <a:pt x="592353" y="518835"/>
                  </a:lnTo>
                  <a:lnTo>
                    <a:pt x="348304" y="733632"/>
                  </a:lnTo>
                  <a:lnTo>
                    <a:pt x="101885" y="518835"/>
                  </a:lnTo>
                  <a:lnTo>
                    <a:pt x="102636" y="518835"/>
                  </a:lnTo>
                  <a:lnTo>
                    <a:pt x="101669" y="518138"/>
                  </a:lnTo>
                  <a:cubicBezTo>
                    <a:pt x="38853" y="463212"/>
                    <a:pt x="0" y="387332"/>
                    <a:pt x="0" y="303518"/>
                  </a:cubicBezTo>
                  <a:cubicBezTo>
                    <a:pt x="0" y="135890"/>
                    <a:pt x="155410" y="0"/>
                    <a:pt x="347119" y="0"/>
                  </a:cubicBezTo>
                  <a:close/>
                </a:path>
              </a:pathLst>
            </a:custGeom>
            <a:gradFill>
              <a:gsLst>
                <a:gs pos="0">
                  <a:schemeClr val="accent4"/>
                </a:gs>
                <a:gs pos="100000">
                  <a:schemeClr val="accent4">
                    <a:lumMod val="50000"/>
                  </a:schemeClr>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0" tIns="0" rIns="0" bIns="0" numCol="1" anchor="ctr" anchorCtr="0" compatLnSpc="1">
              <a:prstTxWarp prst="textNoShape">
                <a:avLst/>
              </a:prstTxWarp>
              <a:noAutofit/>
            </a:bodyPr>
            <a:lstStyle/>
            <a:p>
              <a:pPr algn="ctr"/>
              <a:endParaRPr lang="en-US" sz="3000" dirty="0">
                <a:solidFill>
                  <a:schemeClr val="bg1"/>
                </a:solidFill>
                <a:latin typeface="Lato Regular"/>
                <a:cs typeface="Lato Regular"/>
              </a:endParaRPr>
            </a:p>
          </p:txBody>
        </p:sp>
        <p:pic>
          <p:nvPicPr>
            <p:cNvPr id="48" name="Graphic 368" descr="House">
              <a:extLst>
                <a:ext uri="{FF2B5EF4-FFF2-40B4-BE49-F238E27FC236}">
                  <a16:creationId xmlns:a16="http://schemas.microsoft.com/office/drawing/2014/main" id="{E5341407-44E4-4F26-803E-AF50446E0C1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22287" y="4264079"/>
              <a:ext cx="525236" cy="525236"/>
            </a:xfrm>
            <a:prstGeom prst="rect">
              <a:avLst/>
            </a:prstGeom>
          </p:spPr>
        </p:pic>
      </p:grpSp>
      <p:grpSp>
        <p:nvGrpSpPr>
          <p:cNvPr id="31" name="Group 30">
            <a:extLst>
              <a:ext uri="{FF2B5EF4-FFF2-40B4-BE49-F238E27FC236}">
                <a16:creationId xmlns:a16="http://schemas.microsoft.com/office/drawing/2014/main" id="{25BDE864-EA2C-4124-AAC0-3080591138D3}"/>
              </a:ext>
            </a:extLst>
          </p:cNvPr>
          <p:cNvGrpSpPr/>
          <p:nvPr/>
        </p:nvGrpSpPr>
        <p:grpSpPr>
          <a:xfrm>
            <a:off x="1249967" y="3908577"/>
            <a:ext cx="903116" cy="1120436"/>
            <a:chOff x="2149676" y="4048124"/>
            <a:chExt cx="903116" cy="1120436"/>
          </a:xfrm>
        </p:grpSpPr>
        <p:sp>
          <p:nvSpPr>
            <p:cNvPr id="9" name="Freeform: Shape 8">
              <a:extLst>
                <a:ext uri="{FF2B5EF4-FFF2-40B4-BE49-F238E27FC236}">
                  <a16:creationId xmlns:a16="http://schemas.microsoft.com/office/drawing/2014/main" id="{C408CF0B-31DA-47E6-9E75-4A7A04CEC130}"/>
                </a:ext>
              </a:extLst>
            </p:cNvPr>
            <p:cNvSpPr>
              <a:spLocks noChangeArrowheads="1"/>
            </p:cNvSpPr>
            <p:nvPr/>
          </p:nvSpPr>
          <p:spPr bwMode="auto">
            <a:xfrm>
              <a:off x="2149676" y="4048124"/>
              <a:ext cx="903116" cy="1120436"/>
            </a:xfrm>
            <a:custGeom>
              <a:avLst/>
              <a:gdLst>
                <a:gd name="connsiteX0" fmla="*/ 347119 w 694238"/>
                <a:gd name="connsiteY0" fmla="*/ 0 h 733632"/>
                <a:gd name="connsiteX1" fmla="*/ 694238 w 694238"/>
                <a:gd name="connsiteY1" fmla="*/ 303518 h 733632"/>
                <a:gd name="connsiteX2" fmla="*/ 592570 w 694238"/>
                <a:gd name="connsiteY2" fmla="*/ 518138 h 733632"/>
                <a:gd name="connsiteX3" fmla="*/ 591603 w 694238"/>
                <a:gd name="connsiteY3" fmla="*/ 518835 h 733632"/>
                <a:gd name="connsiteX4" fmla="*/ 592353 w 694238"/>
                <a:gd name="connsiteY4" fmla="*/ 518835 h 733632"/>
                <a:gd name="connsiteX5" fmla="*/ 348304 w 694238"/>
                <a:gd name="connsiteY5" fmla="*/ 733632 h 733632"/>
                <a:gd name="connsiteX6" fmla="*/ 101885 w 694238"/>
                <a:gd name="connsiteY6" fmla="*/ 518835 h 733632"/>
                <a:gd name="connsiteX7" fmla="*/ 102636 w 694238"/>
                <a:gd name="connsiteY7" fmla="*/ 518835 h 733632"/>
                <a:gd name="connsiteX8" fmla="*/ 101669 w 694238"/>
                <a:gd name="connsiteY8" fmla="*/ 518138 h 733632"/>
                <a:gd name="connsiteX9" fmla="*/ 0 w 694238"/>
                <a:gd name="connsiteY9" fmla="*/ 303518 h 733632"/>
                <a:gd name="connsiteX10" fmla="*/ 347119 w 694238"/>
                <a:gd name="connsiteY10" fmla="*/ 0 h 733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4238" h="733632">
                  <a:moveTo>
                    <a:pt x="347119" y="0"/>
                  </a:moveTo>
                  <a:cubicBezTo>
                    <a:pt x="538828" y="0"/>
                    <a:pt x="694238" y="135890"/>
                    <a:pt x="694238" y="303518"/>
                  </a:cubicBezTo>
                  <a:cubicBezTo>
                    <a:pt x="694238" y="387332"/>
                    <a:pt x="655386" y="463212"/>
                    <a:pt x="592570" y="518138"/>
                  </a:cubicBezTo>
                  <a:lnTo>
                    <a:pt x="591603" y="518835"/>
                  </a:lnTo>
                  <a:lnTo>
                    <a:pt x="592353" y="518835"/>
                  </a:lnTo>
                  <a:lnTo>
                    <a:pt x="348304" y="733632"/>
                  </a:lnTo>
                  <a:lnTo>
                    <a:pt x="101885" y="518835"/>
                  </a:lnTo>
                  <a:lnTo>
                    <a:pt x="102636" y="518835"/>
                  </a:lnTo>
                  <a:lnTo>
                    <a:pt x="101669" y="518138"/>
                  </a:lnTo>
                  <a:cubicBezTo>
                    <a:pt x="38853" y="463212"/>
                    <a:pt x="0" y="387332"/>
                    <a:pt x="0" y="303518"/>
                  </a:cubicBezTo>
                  <a:cubicBezTo>
                    <a:pt x="0" y="135890"/>
                    <a:pt x="155410" y="0"/>
                    <a:pt x="347119" y="0"/>
                  </a:cubicBezTo>
                  <a:close/>
                </a:path>
              </a:pathLst>
            </a:custGeom>
            <a:gradFill>
              <a:gsLst>
                <a:gs pos="0">
                  <a:srgbClr val="00B0F0"/>
                </a:gs>
                <a:gs pos="100000">
                  <a:schemeClr val="accent2"/>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0" tIns="0" rIns="0" bIns="0" numCol="1" anchor="ctr" anchorCtr="0" compatLnSpc="1">
              <a:prstTxWarp prst="textNoShape">
                <a:avLst/>
              </a:prstTxWarp>
              <a:noAutofit/>
            </a:bodyPr>
            <a:lstStyle/>
            <a:p>
              <a:pPr algn="ctr"/>
              <a:endParaRPr lang="en-US" sz="3000" dirty="0">
                <a:solidFill>
                  <a:schemeClr val="bg1"/>
                </a:solidFill>
                <a:latin typeface="Lato Regular"/>
                <a:cs typeface="Lato Regular"/>
              </a:endParaRPr>
            </a:p>
          </p:txBody>
        </p:sp>
        <p:pic>
          <p:nvPicPr>
            <p:cNvPr id="12" name="Graphic 368" descr="House">
              <a:extLst>
                <a:ext uri="{FF2B5EF4-FFF2-40B4-BE49-F238E27FC236}">
                  <a16:creationId xmlns:a16="http://schemas.microsoft.com/office/drawing/2014/main" id="{9CDFE930-A4B6-4E4E-9654-592F86C4403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22287" y="4264079"/>
              <a:ext cx="525236" cy="525236"/>
            </a:xfrm>
            <a:prstGeom prst="rect">
              <a:avLst/>
            </a:prstGeom>
          </p:spPr>
        </p:pic>
      </p:grpSp>
      <p:sp>
        <p:nvSpPr>
          <p:cNvPr id="38" name="TextBox 37">
            <a:extLst>
              <a:ext uri="{FF2B5EF4-FFF2-40B4-BE49-F238E27FC236}">
                <a16:creationId xmlns:a16="http://schemas.microsoft.com/office/drawing/2014/main" id="{E64D80A0-7872-40CF-9A68-9B63341E2CAA}"/>
              </a:ext>
            </a:extLst>
          </p:cNvPr>
          <p:cNvSpPr txBox="1"/>
          <p:nvPr/>
        </p:nvSpPr>
        <p:spPr>
          <a:xfrm>
            <a:off x="5775899" y="6222930"/>
            <a:ext cx="5856772" cy="400110"/>
          </a:xfrm>
          <a:prstGeom prst="rect">
            <a:avLst/>
          </a:prstGeom>
          <a:noFill/>
        </p:spPr>
        <p:txBody>
          <a:bodyPr wrap="square" rtlCol="0">
            <a:spAutoFit/>
          </a:bodyPr>
          <a:lstStyle/>
          <a:p>
            <a:pPr algn="r"/>
            <a:r>
              <a:rPr lang="en-US" sz="2000" dirty="0">
                <a:solidFill>
                  <a:schemeClr val="bg1"/>
                </a:solidFill>
              </a:rPr>
              <a:t>Over 30 built in marketing filters + Custom</a:t>
            </a:r>
          </a:p>
        </p:txBody>
      </p:sp>
    </p:spTree>
    <p:extLst>
      <p:ext uri="{BB962C8B-B14F-4D97-AF65-F5344CB8AC3E}">
        <p14:creationId xmlns:p14="http://schemas.microsoft.com/office/powerpoint/2010/main" val="36908770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F950DC1C-CDB3-43A7-9F07-949153DE90BC}"/>
              </a:ext>
            </a:extLst>
          </p:cNvPr>
          <p:cNvGraphicFramePr>
            <a:graphicFrameLocks noGrp="1"/>
          </p:cNvGraphicFramePr>
          <p:nvPr>
            <p:extLst>
              <p:ext uri="{D42A27DB-BD31-4B8C-83A1-F6EECF244321}">
                <p14:modId xmlns:p14="http://schemas.microsoft.com/office/powerpoint/2010/main" val="1742639321"/>
              </p:ext>
            </p:extLst>
          </p:nvPr>
        </p:nvGraphicFramePr>
        <p:xfrm>
          <a:off x="0" y="1477106"/>
          <a:ext cx="12192000" cy="4295044"/>
        </p:xfrm>
        <a:graphic>
          <a:graphicData uri="http://schemas.openxmlformats.org/drawingml/2006/table">
            <a:tbl>
              <a:tblPr firstRow="1" bandRow="1">
                <a:tableStyleId>{3B4B98B0-60AC-42C2-AFA5-B58CD77FA1E5}</a:tableStyleId>
              </a:tblPr>
              <a:tblGrid>
                <a:gridCol w="4064000">
                  <a:extLst>
                    <a:ext uri="{9D8B030D-6E8A-4147-A177-3AD203B41FA5}">
                      <a16:colId xmlns:a16="http://schemas.microsoft.com/office/drawing/2014/main" val="2261327026"/>
                    </a:ext>
                  </a:extLst>
                </a:gridCol>
                <a:gridCol w="4064000">
                  <a:extLst>
                    <a:ext uri="{9D8B030D-6E8A-4147-A177-3AD203B41FA5}">
                      <a16:colId xmlns:a16="http://schemas.microsoft.com/office/drawing/2014/main" val="1242480927"/>
                    </a:ext>
                  </a:extLst>
                </a:gridCol>
                <a:gridCol w="4064000">
                  <a:extLst>
                    <a:ext uri="{9D8B030D-6E8A-4147-A177-3AD203B41FA5}">
                      <a16:colId xmlns:a16="http://schemas.microsoft.com/office/drawing/2014/main" val="4084014586"/>
                    </a:ext>
                  </a:extLst>
                </a:gridCol>
              </a:tblGrid>
              <a:tr h="1034898">
                <a:tc>
                  <a:txBody>
                    <a:bodyPr/>
                    <a:lstStyle/>
                    <a:p>
                      <a:endParaRPr lang="en-US" dirty="0"/>
                    </a:p>
                  </a:txBody>
                  <a:tcP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solidFill>
                  </a:tcPr>
                </a:tc>
                <a:tc>
                  <a:txBody>
                    <a:bodyPr/>
                    <a:lstStyle/>
                    <a:p>
                      <a:endParaRPr lang="en-US" dirty="0"/>
                    </a:p>
                  </a:txBody>
                  <a:tcPr>
                    <a:lnL>
                      <a:noFill/>
                    </a:lnL>
                    <a:lnR>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2"/>
                    </a:solidFill>
                  </a:tcPr>
                </a:tc>
                <a:tc>
                  <a:txBody>
                    <a:bodyPr/>
                    <a:lstStyle/>
                    <a:p>
                      <a:endParaRPr lang="en-US" dirty="0"/>
                    </a:p>
                  </a:txBody>
                  <a:tcP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907858365"/>
                  </a:ext>
                </a:extLst>
              </a:tr>
              <a:tr h="3260146">
                <a:tc>
                  <a:txBody>
                    <a:bodyPr/>
                    <a:lstStyle/>
                    <a:p>
                      <a:endParaRPr lang="en-US" dirty="0"/>
                    </a:p>
                  </a:txBody>
                  <a:tcPr>
                    <a:lnL w="12700" cap="flat" cmpd="sng" algn="ctr">
                      <a:noFill/>
                      <a:prstDash val="solid"/>
                      <a:round/>
                      <a:headEnd type="none" w="med" len="med"/>
                      <a:tailEnd type="none" w="med" len="med"/>
                    </a:lnL>
                    <a:lnR>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20000"/>
                      </a:schemeClr>
                    </a:solidFill>
                  </a:tcPr>
                </a:tc>
                <a:tc>
                  <a:txBody>
                    <a:bodyPr/>
                    <a:lstStyle/>
                    <a:p>
                      <a:endParaRPr lang="en-US" dirty="0"/>
                    </a:p>
                  </a:txBody>
                  <a:tcPr>
                    <a:lnL>
                      <a:noFill/>
                    </a:lnL>
                    <a:lnR>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alpha val="20000"/>
                      </a:schemeClr>
                    </a:solidFill>
                  </a:tcPr>
                </a:tc>
                <a:tc>
                  <a:txBody>
                    <a:bodyPr/>
                    <a:lstStyle/>
                    <a:p>
                      <a:endParaRPr lang="en-US" dirty="0"/>
                    </a:p>
                  </a:txBody>
                  <a:tcPr>
                    <a:lnL>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alpha val="20000"/>
                      </a:schemeClr>
                    </a:solidFill>
                  </a:tcPr>
                </a:tc>
                <a:extLst>
                  <a:ext uri="{0D108BD9-81ED-4DB2-BD59-A6C34878D82A}">
                    <a16:rowId xmlns:a16="http://schemas.microsoft.com/office/drawing/2014/main" val="2102255344"/>
                  </a:ext>
                </a:extLst>
              </a:tr>
            </a:tbl>
          </a:graphicData>
        </a:graphic>
      </p:graphicFrame>
      <p:sp>
        <p:nvSpPr>
          <p:cNvPr id="2" name="Slide Number Placeholder 1">
            <a:extLst>
              <a:ext uri="{FF2B5EF4-FFF2-40B4-BE49-F238E27FC236}">
                <a16:creationId xmlns:a16="http://schemas.microsoft.com/office/drawing/2014/main" id="{8462BE2A-3EE9-4842-BDD3-F6237BF2EF79}"/>
              </a:ext>
            </a:extLst>
          </p:cNvPr>
          <p:cNvSpPr>
            <a:spLocks noGrp="1"/>
          </p:cNvSpPr>
          <p:nvPr>
            <p:ph type="sldNum" sz="quarter" idx="12"/>
          </p:nvPr>
        </p:nvSpPr>
        <p:spPr/>
        <p:txBody>
          <a:bodyPr/>
          <a:lstStyle/>
          <a:p>
            <a:fld id="{0D59CF3C-1FAA-4757-BA9B-A4FB9CBF774E}" type="slidenum">
              <a:rPr lang="en-US" smtClean="0"/>
              <a:pPr/>
              <a:t>11</a:t>
            </a:fld>
            <a:endParaRPr lang="en-US"/>
          </a:p>
        </p:txBody>
      </p:sp>
      <p:sp>
        <p:nvSpPr>
          <p:cNvPr id="3" name="Text Placeholder 2">
            <a:extLst>
              <a:ext uri="{FF2B5EF4-FFF2-40B4-BE49-F238E27FC236}">
                <a16:creationId xmlns:a16="http://schemas.microsoft.com/office/drawing/2014/main" id="{58E0A697-A4A1-432E-9E71-1E55AD10D674}"/>
              </a:ext>
            </a:extLst>
          </p:cNvPr>
          <p:cNvSpPr>
            <a:spLocks noGrp="1"/>
          </p:cNvSpPr>
          <p:nvPr>
            <p:ph type="body" sz="quarter" idx="13"/>
          </p:nvPr>
        </p:nvSpPr>
        <p:spPr/>
        <p:txBody>
          <a:bodyPr/>
          <a:lstStyle/>
          <a:p>
            <a:r>
              <a:rPr lang="en-US" dirty="0"/>
              <a:t>Life Style Data</a:t>
            </a:r>
          </a:p>
        </p:txBody>
      </p:sp>
      <p:sp>
        <p:nvSpPr>
          <p:cNvPr id="7" name="TextBox 6">
            <a:extLst>
              <a:ext uri="{FF2B5EF4-FFF2-40B4-BE49-F238E27FC236}">
                <a16:creationId xmlns:a16="http://schemas.microsoft.com/office/drawing/2014/main" id="{75ED6D6A-96CE-4313-92A9-A9430A0DD0A0}"/>
              </a:ext>
            </a:extLst>
          </p:cNvPr>
          <p:cNvSpPr txBox="1"/>
          <p:nvPr/>
        </p:nvSpPr>
        <p:spPr>
          <a:xfrm>
            <a:off x="329419" y="1739565"/>
            <a:ext cx="3352800" cy="523220"/>
          </a:xfrm>
          <a:prstGeom prst="rect">
            <a:avLst/>
          </a:prstGeom>
          <a:noFill/>
        </p:spPr>
        <p:txBody>
          <a:bodyPr wrap="square" rtlCol="0">
            <a:spAutoFit/>
          </a:bodyPr>
          <a:lstStyle/>
          <a:p>
            <a:pPr algn="ctr"/>
            <a:r>
              <a:rPr lang="en-US" sz="2800" b="1" dirty="0">
                <a:solidFill>
                  <a:schemeClr val="bg1"/>
                </a:solidFill>
              </a:rPr>
              <a:t>Age</a:t>
            </a:r>
          </a:p>
        </p:txBody>
      </p:sp>
      <p:sp>
        <p:nvSpPr>
          <p:cNvPr id="8" name="TextBox 7">
            <a:extLst>
              <a:ext uri="{FF2B5EF4-FFF2-40B4-BE49-F238E27FC236}">
                <a16:creationId xmlns:a16="http://schemas.microsoft.com/office/drawing/2014/main" id="{EFBCF882-230D-487C-AD87-774646B41BE6}"/>
              </a:ext>
            </a:extLst>
          </p:cNvPr>
          <p:cNvSpPr txBox="1"/>
          <p:nvPr/>
        </p:nvSpPr>
        <p:spPr>
          <a:xfrm>
            <a:off x="4495800" y="1739565"/>
            <a:ext cx="3352800" cy="523220"/>
          </a:xfrm>
          <a:prstGeom prst="rect">
            <a:avLst/>
          </a:prstGeom>
          <a:noFill/>
        </p:spPr>
        <p:txBody>
          <a:bodyPr wrap="square" rtlCol="0">
            <a:spAutoFit/>
          </a:bodyPr>
          <a:lstStyle/>
          <a:p>
            <a:pPr algn="ctr"/>
            <a:r>
              <a:rPr lang="en-US" sz="2800" b="1" dirty="0">
                <a:solidFill>
                  <a:schemeClr val="bg1"/>
                </a:solidFill>
              </a:rPr>
              <a:t>Estimated Fico</a:t>
            </a:r>
          </a:p>
        </p:txBody>
      </p:sp>
      <p:sp>
        <p:nvSpPr>
          <p:cNvPr id="9" name="TextBox 8">
            <a:extLst>
              <a:ext uri="{FF2B5EF4-FFF2-40B4-BE49-F238E27FC236}">
                <a16:creationId xmlns:a16="http://schemas.microsoft.com/office/drawing/2014/main" id="{7E9B14A6-3017-4265-BE4C-1948DA194190}"/>
              </a:ext>
            </a:extLst>
          </p:cNvPr>
          <p:cNvSpPr txBox="1"/>
          <p:nvPr/>
        </p:nvSpPr>
        <p:spPr>
          <a:xfrm>
            <a:off x="8465990" y="1755732"/>
            <a:ext cx="3352800" cy="523220"/>
          </a:xfrm>
          <a:prstGeom prst="rect">
            <a:avLst/>
          </a:prstGeom>
          <a:noFill/>
        </p:spPr>
        <p:txBody>
          <a:bodyPr wrap="square" rtlCol="0">
            <a:spAutoFit/>
          </a:bodyPr>
          <a:lstStyle/>
          <a:p>
            <a:pPr algn="ctr"/>
            <a:r>
              <a:rPr lang="en-US" sz="2800" b="1" dirty="0">
                <a:solidFill>
                  <a:schemeClr val="bg1"/>
                </a:solidFill>
              </a:rPr>
              <a:t>Interests</a:t>
            </a:r>
          </a:p>
        </p:txBody>
      </p:sp>
      <p:grpSp>
        <p:nvGrpSpPr>
          <p:cNvPr id="24" name="Group 23" descr="male icon placeholder">
            <a:extLst>
              <a:ext uri="{FF2B5EF4-FFF2-40B4-BE49-F238E27FC236}">
                <a16:creationId xmlns:a16="http://schemas.microsoft.com/office/drawing/2014/main" id="{9C7BE6A0-8BF3-4E48-9C98-4584422D9DB0}"/>
              </a:ext>
            </a:extLst>
          </p:cNvPr>
          <p:cNvGrpSpPr/>
          <p:nvPr/>
        </p:nvGrpSpPr>
        <p:grpSpPr>
          <a:xfrm>
            <a:off x="885173" y="3089371"/>
            <a:ext cx="2096272" cy="2101608"/>
            <a:chOff x="2145600" y="466725"/>
            <a:chExt cx="463957" cy="465138"/>
          </a:xfrm>
          <a:gradFill>
            <a:gsLst>
              <a:gs pos="0">
                <a:schemeClr val="accent1"/>
              </a:gs>
              <a:gs pos="100000">
                <a:schemeClr val="accent1">
                  <a:lumMod val="40000"/>
                  <a:lumOff val="60000"/>
                </a:schemeClr>
              </a:gs>
            </a:gsLst>
            <a:lin ang="18900000" scaled="1"/>
          </a:gradFill>
        </p:grpSpPr>
        <p:sp>
          <p:nvSpPr>
            <p:cNvPr id="25" name="Freeform 210">
              <a:extLst>
                <a:ext uri="{FF2B5EF4-FFF2-40B4-BE49-F238E27FC236}">
                  <a16:creationId xmlns:a16="http://schemas.microsoft.com/office/drawing/2014/main" id="{628E1725-D002-4B11-9A09-EEAA7E86F194}"/>
                </a:ext>
              </a:extLst>
            </p:cNvPr>
            <p:cNvSpPr>
              <a:spLocks/>
            </p:cNvSpPr>
            <p:nvPr userDrawn="1"/>
          </p:nvSpPr>
          <p:spPr bwMode="auto">
            <a:xfrm>
              <a:off x="2220022" y="523875"/>
              <a:ext cx="319861" cy="401638"/>
            </a:xfrm>
            <a:custGeom>
              <a:avLst/>
              <a:gdLst>
                <a:gd name="T0" fmla="*/ 28 w 101"/>
                <a:gd name="T1" fmla="*/ 89 h 126"/>
                <a:gd name="T2" fmla="*/ 23 w 101"/>
                <a:gd name="T3" fmla="*/ 91 h 126"/>
                <a:gd name="T4" fmla="*/ 0 w 101"/>
                <a:gd name="T5" fmla="*/ 105 h 126"/>
                <a:gd name="T6" fmla="*/ 50 w 101"/>
                <a:gd name="T7" fmla="*/ 126 h 126"/>
                <a:gd name="T8" fmla="*/ 101 w 101"/>
                <a:gd name="T9" fmla="*/ 104 h 126"/>
                <a:gd name="T10" fmla="*/ 76 w 101"/>
                <a:gd name="T11" fmla="*/ 89 h 126"/>
                <a:gd name="T12" fmla="*/ 75 w 101"/>
                <a:gd name="T13" fmla="*/ 88 h 126"/>
                <a:gd name="T14" fmla="*/ 75 w 101"/>
                <a:gd name="T15" fmla="*/ 74 h 126"/>
                <a:gd name="T16" fmla="*/ 79 w 101"/>
                <a:gd name="T17" fmla="*/ 64 h 126"/>
                <a:gd name="T18" fmla="*/ 85 w 101"/>
                <a:gd name="T19" fmla="*/ 54 h 126"/>
                <a:gd name="T20" fmla="*/ 82 w 101"/>
                <a:gd name="T21" fmla="*/ 42 h 126"/>
                <a:gd name="T22" fmla="*/ 72 w 101"/>
                <a:gd name="T23" fmla="*/ 13 h 126"/>
                <a:gd name="T24" fmla="*/ 54 w 101"/>
                <a:gd name="T25" fmla="*/ 2 h 126"/>
                <a:gd name="T26" fmla="*/ 29 w 101"/>
                <a:gd name="T27" fmla="*/ 1 h 126"/>
                <a:gd name="T28" fmla="*/ 32 w 101"/>
                <a:gd name="T29" fmla="*/ 8 h 126"/>
                <a:gd name="T30" fmla="*/ 22 w 101"/>
                <a:gd name="T31" fmla="*/ 42 h 126"/>
                <a:gd name="T32" fmla="*/ 19 w 101"/>
                <a:gd name="T33" fmla="*/ 54 h 126"/>
                <a:gd name="T34" fmla="*/ 25 w 101"/>
                <a:gd name="T35" fmla="*/ 64 h 126"/>
                <a:gd name="T36" fmla="*/ 29 w 101"/>
                <a:gd name="T37" fmla="*/ 74 h 126"/>
                <a:gd name="T38" fmla="*/ 29 w 101"/>
                <a:gd name="T39" fmla="*/ 88 h 126"/>
                <a:gd name="T40" fmla="*/ 28 w 101"/>
                <a:gd name="T41" fmla="*/ 89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1" h="126">
                  <a:moveTo>
                    <a:pt x="28" y="89"/>
                  </a:moveTo>
                  <a:cubicBezTo>
                    <a:pt x="27" y="89"/>
                    <a:pt x="26" y="90"/>
                    <a:pt x="23" y="91"/>
                  </a:cubicBezTo>
                  <a:cubicBezTo>
                    <a:pt x="18" y="94"/>
                    <a:pt x="10" y="99"/>
                    <a:pt x="0" y="105"/>
                  </a:cubicBezTo>
                  <a:cubicBezTo>
                    <a:pt x="13" y="118"/>
                    <a:pt x="31" y="126"/>
                    <a:pt x="50" y="126"/>
                  </a:cubicBezTo>
                  <a:cubicBezTo>
                    <a:pt x="70" y="126"/>
                    <a:pt x="88" y="117"/>
                    <a:pt x="101" y="104"/>
                  </a:cubicBezTo>
                  <a:cubicBezTo>
                    <a:pt x="89" y="95"/>
                    <a:pt x="79" y="90"/>
                    <a:pt x="76" y="89"/>
                  </a:cubicBezTo>
                  <a:cubicBezTo>
                    <a:pt x="75" y="89"/>
                    <a:pt x="75" y="88"/>
                    <a:pt x="75" y="88"/>
                  </a:cubicBezTo>
                  <a:cubicBezTo>
                    <a:pt x="75" y="74"/>
                    <a:pt x="75" y="74"/>
                    <a:pt x="75" y="74"/>
                  </a:cubicBezTo>
                  <a:cubicBezTo>
                    <a:pt x="77" y="71"/>
                    <a:pt x="79" y="67"/>
                    <a:pt x="79" y="64"/>
                  </a:cubicBezTo>
                  <a:cubicBezTo>
                    <a:pt x="81" y="64"/>
                    <a:pt x="83" y="61"/>
                    <a:pt x="85" y="54"/>
                  </a:cubicBezTo>
                  <a:cubicBezTo>
                    <a:pt x="88" y="44"/>
                    <a:pt x="85" y="42"/>
                    <a:pt x="82" y="42"/>
                  </a:cubicBezTo>
                  <a:cubicBezTo>
                    <a:pt x="89" y="13"/>
                    <a:pt x="72" y="13"/>
                    <a:pt x="72" y="13"/>
                  </a:cubicBezTo>
                  <a:cubicBezTo>
                    <a:pt x="71" y="7"/>
                    <a:pt x="62" y="0"/>
                    <a:pt x="54" y="2"/>
                  </a:cubicBezTo>
                  <a:cubicBezTo>
                    <a:pt x="46" y="3"/>
                    <a:pt x="29" y="1"/>
                    <a:pt x="29" y="1"/>
                  </a:cubicBezTo>
                  <a:cubicBezTo>
                    <a:pt x="29" y="5"/>
                    <a:pt x="32" y="8"/>
                    <a:pt x="32" y="8"/>
                  </a:cubicBezTo>
                  <a:cubicBezTo>
                    <a:pt x="17" y="17"/>
                    <a:pt x="20" y="36"/>
                    <a:pt x="22" y="42"/>
                  </a:cubicBezTo>
                  <a:cubicBezTo>
                    <a:pt x="19" y="42"/>
                    <a:pt x="17" y="44"/>
                    <a:pt x="19" y="54"/>
                  </a:cubicBezTo>
                  <a:cubicBezTo>
                    <a:pt x="21" y="61"/>
                    <a:pt x="24" y="64"/>
                    <a:pt x="25" y="64"/>
                  </a:cubicBezTo>
                  <a:cubicBezTo>
                    <a:pt x="26" y="67"/>
                    <a:pt x="27" y="71"/>
                    <a:pt x="29" y="74"/>
                  </a:cubicBezTo>
                  <a:cubicBezTo>
                    <a:pt x="29" y="88"/>
                    <a:pt x="29" y="88"/>
                    <a:pt x="29" y="88"/>
                  </a:cubicBezTo>
                  <a:cubicBezTo>
                    <a:pt x="29" y="88"/>
                    <a:pt x="29" y="89"/>
                    <a:pt x="28"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11">
              <a:extLst>
                <a:ext uri="{FF2B5EF4-FFF2-40B4-BE49-F238E27FC236}">
                  <a16:creationId xmlns:a16="http://schemas.microsoft.com/office/drawing/2014/main" id="{E6C24A3A-19ED-4E3B-BF21-459D8B0D8543}"/>
                </a:ext>
              </a:extLst>
            </p:cNvPr>
            <p:cNvSpPr>
              <a:spLocks noEditPoints="1"/>
            </p:cNvSpPr>
            <p:nvPr userDrawn="1"/>
          </p:nvSpPr>
          <p:spPr bwMode="auto">
            <a:xfrm>
              <a:off x="2145600" y="466725"/>
              <a:ext cx="463957" cy="465138"/>
            </a:xfrm>
            <a:custGeom>
              <a:avLst/>
              <a:gdLst>
                <a:gd name="T0" fmla="*/ 73 w 146"/>
                <a:gd name="T1" fmla="*/ 146 h 146"/>
                <a:gd name="T2" fmla="*/ 0 w 146"/>
                <a:gd name="T3" fmla="*/ 73 h 146"/>
                <a:gd name="T4" fmla="*/ 73 w 146"/>
                <a:gd name="T5" fmla="*/ 0 h 146"/>
                <a:gd name="T6" fmla="*/ 146 w 146"/>
                <a:gd name="T7" fmla="*/ 73 h 146"/>
                <a:gd name="T8" fmla="*/ 73 w 146"/>
                <a:gd name="T9" fmla="*/ 146 h 146"/>
                <a:gd name="T10" fmla="*/ 73 w 146"/>
                <a:gd name="T11" fmla="*/ 5 h 146"/>
                <a:gd name="T12" fmla="*/ 5 w 146"/>
                <a:gd name="T13" fmla="*/ 73 h 146"/>
                <a:gd name="T14" fmla="*/ 73 w 146"/>
                <a:gd name="T15" fmla="*/ 141 h 146"/>
                <a:gd name="T16" fmla="*/ 141 w 146"/>
                <a:gd name="T17" fmla="*/ 73 h 146"/>
                <a:gd name="T18" fmla="*/ 73 w 146"/>
                <a:gd name="T19" fmla="*/ 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146">
                  <a:moveTo>
                    <a:pt x="73" y="146"/>
                  </a:moveTo>
                  <a:cubicBezTo>
                    <a:pt x="33" y="146"/>
                    <a:pt x="0" y="113"/>
                    <a:pt x="0" y="73"/>
                  </a:cubicBezTo>
                  <a:cubicBezTo>
                    <a:pt x="0" y="33"/>
                    <a:pt x="33" y="0"/>
                    <a:pt x="73" y="0"/>
                  </a:cubicBezTo>
                  <a:cubicBezTo>
                    <a:pt x="113" y="0"/>
                    <a:pt x="146" y="33"/>
                    <a:pt x="146" y="73"/>
                  </a:cubicBezTo>
                  <a:cubicBezTo>
                    <a:pt x="146" y="113"/>
                    <a:pt x="113" y="146"/>
                    <a:pt x="73" y="146"/>
                  </a:cubicBezTo>
                  <a:close/>
                  <a:moveTo>
                    <a:pt x="73" y="5"/>
                  </a:moveTo>
                  <a:cubicBezTo>
                    <a:pt x="35" y="5"/>
                    <a:pt x="5" y="35"/>
                    <a:pt x="5" y="73"/>
                  </a:cubicBezTo>
                  <a:cubicBezTo>
                    <a:pt x="5" y="111"/>
                    <a:pt x="35" y="141"/>
                    <a:pt x="73" y="141"/>
                  </a:cubicBezTo>
                  <a:cubicBezTo>
                    <a:pt x="111" y="141"/>
                    <a:pt x="141" y="111"/>
                    <a:pt x="141" y="73"/>
                  </a:cubicBezTo>
                  <a:cubicBezTo>
                    <a:pt x="141" y="35"/>
                    <a:pt x="111" y="5"/>
                    <a:pt x="7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7" name="Graphic 86" descr="Cat">
            <a:extLst>
              <a:ext uri="{FF2B5EF4-FFF2-40B4-BE49-F238E27FC236}">
                <a16:creationId xmlns:a16="http://schemas.microsoft.com/office/drawing/2014/main" id="{1FAF9CAF-2CF2-43DC-9A9F-B4C3991903A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727917" y="3048858"/>
            <a:ext cx="673849" cy="673849"/>
          </a:xfrm>
          <a:prstGeom prst="rect">
            <a:avLst/>
          </a:prstGeom>
        </p:spPr>
      </p:pic>
      <p:pic>
        <p:nvPicPr>
          <p:cNvPr id="28" name="Graphic 180" descr="Suit">
            <a:extLst>
              <a:ext uri="{FF2B5EF4-FFF2-40B4-BE49-F238E27FC236}">
                <a16:creationId xmlns:a16="http://schemas.microsoft.com/office/drawing/2014/main" id="{826A54EA-2434-443B-B0D7-FEAA4DA023F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10570" y="4816887"/>
            <a:ext cx="555421" cy="644870"/>
          </a:xfrm>
          <a:prstGeom prst="rect">
            <a:avLst/>
          </a:prstGeom>
        </p:spPr>
      </p:pic>
      <p:pic>
        <p:nvPicPr>
          <p:cNvPr id="29" name="Graphic 248" descr="Palette">
            <a:extLst>
              <a:ext uri="{FF2B5EF4-FFF2-40B4-BE49-F238E27FC236}">
                <a16:creationId xmlns:a16="http://schemas.microsoft.com/office/drawing/2014/main" id="{CFA42C33-0DF6-40B6-AABB-EAEF2962AB0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746624" y="3942132"/>
            <a:ext cx="673849" cy="673849"/>
          </a:xfrm>
          <a:prstGeom prst="rect">
            <a:avLst/>
          </a:prstGeom>
        </p:spPr>
      </p:pic>
      <p:pic>
        <p:nvPicPr>
          <p:cNvPr id="30" name="Graphic 260" descr="Video camera">
            <a:extLst>
              <a:ext uri="{FF2B5EF4-FFF2-40B4-BE49-F238E27FC236}">
                <a16:creationId xmlns:a16="http://schemas.microsoft.com/office/drawing/2014/main" id="{4C37CEB2-4DAA-4C79-9861-C71EAF6E052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788234" y="3898959"/>
            <a:ext cx="673849" cy="673849"/>
          </a:xfrm>
          <a:prstGeom prst="rect">
            <a:avLst/>
          </a:prstGeom>
        </p:spPr>
      </p:pic>
      <p:pic>
        <p:nvPicPr>
          <p:cNvPr id="31" name="Graphic 282" descr="Guitar">
            <a:extLst>
              <a:ext uri="{FF2B5EF4-FFF2-40B4-BE49-F238E27FC236}">
                <a16:creationId xmlns:a16="http://schemas.microsoft.com/office/drawing/2014/main" id="{CCDFB818-E748-4100-AC8A-0E795FCED7B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763957" y="3048858"/>
            <a:ext cx="782370" cy="782370"/>
          </a:xfrm>
          <a:prstGeom prst="rect">
            <a:avLst/>
          </a:prstGeom>
        </p:spPr>
      </p:pic>
      <p:pic>
        <p:nvPicPr>
          <p:cNvPr id="32" name="Graphic 416" descr="Tennis racket and ball">
            <a:extLst>
              <a:ext uri="{FF2B5EF4-FFF2-40B4-BE49-F238E27FC236}">
                <a16:creationId xmlns:a16="http://schemas.microsoft.com/office/drawing/2014/main" id="{0417741D-47BB-44D5-B6D7-5220D041A7A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829845" y="3887871"/>
            <a:ext cx="782370" cy="782370"/>
          </a:xfrm>
          <a:prstGeom prst="rect">
            <a:avLst/>
          </a:prstGeom>
        </p:spPr>
      </p:pic>
      <p:pic>
        <p:nvPicPr>
          <p:cNvPr id="33" name="Graphic 564" descr="Hot air balloon">
            <a:extLst>
              <a:ext uri="{FF2B5EF4-FFF2-40B4-BE49-F238E27FC236}">
                <a16:creationId xmlns:a16="http://schemas.microsoft.com/office/drawing/2014/main" id="{A7E2AE38-D18D-4E72-B381-AB517A9E040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780103" y="4816887"/>
            <a:ext cx="690801" cy="690801"/>
          </a:xfrm>
          <a:prstGeom prst="rect">
            <a:avLst/>
          </a:prstGeom>
        </p:spPr>
      </p:pic>
      <p:pic>
        <p:nvPicPr>
          <p:cNvPr id="34" name="Graphic 566" descr="Airplane">
            <a:extLst>
              <a:ext uri="{FF2B5EF4-FFF2-40B4-BE49-F238E27FC236}">
                <a16:creationId xmlns:a16="http://schemas.microsoft.com/office/drawing/2014/main" id="{552DEFAC-43CA-4C05-AED4-511E2E6ECC2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rot="2634866">
            <a:off x="9756670" y="3011408"/>
            <a:ext cx="771440" cy="720797"/>
          </a:xfrm>
          <a:prstGeom prst="rect">
            <a:avLst/>
          </a:prstGeom>
        </p:spPr>
      </p:pic>
      <p:pic>
        <p:nvPicPr>
          <p:cNvPr id="35" name="Graphic 844" descr="Shamrock">
            <a:extLst>
              <a:ext uri="{FF2B5EF4-FFF2-40B4-BE49-F238E27FC236}">
                <a16:creationId xmlns:a16="http://schemas.microsoft.com/office/drawing/2014/main" id="{F0378040-B12C-43A0-AD5F-1F27AFCB7469}"/>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0901457" y="4854648"/>
            <a:ext cx="644870" cy="644870"/>
          </a:xfrm>
          <a:prstGeom prst="rect">
            <a:avLst/>
          </a:prstGeom>
        </p:spPr>
      </p:pic>
      <p:graphicFrame>
        <p:nvGraphicFramePr>
          <p:cNvPr id="21" name="Chart 20">
            <a:extLst>
              <a:ext uri="{FF2B5EF4-FFF2-40B4-BE49-F238E27FC236}">
                <a16:creationId xmlns:a16="http://schemas.microsoft.com/office/drawing/2014/main" id="{AF3077EF-3BA7-487B-BC06-4220EF04859E}"/>
              </a:ext>
            </a:extLst>
          </p:cNvPr>
          <p:cNvGraphicFramePr/>
          <p:nvPr>
            <p:extLst>
              <p:ext uri="{D42A27DB-BD31-4B8C-83A1-F6EECF244321}">
                <p14:modId xmlns:p14="http://schemas.microsoft.com/office/powerpoint/2010/main" val="3721322435"/>
              </p:ext>
            </p:extLst>
          </p:nvPr>
        </p:nvGraphicFramePr>
        <p:xfrm>
          <a:off x="4685349" y="2651115"/>
          <a:ext cx="2821302" cy="2986112"/>
        </p:xfrm>
        <a:graphic>
          <a:graphicData uri="http://schemas.openxmlformats.org/drawingml/2006/chart">
            <c:chart xmlns:c="http://schemas.openxmlformats.org/drawingml/2006/chart" xmlns:r="http://schemas.openxmlformats.org/officeDocument/2006/relationships" r:id="rId20"/>
          </a:graphicData>
        </a:graphic>
      </p:graphicFrame>
    </p:spTree>
    <p:extLst>
      <p:ext uri="{BB962C8B-B14F-4D97-AF65-F5344CB8AC3E}">
        <p14:creationId xmlns:p14="http://schemas.microsoft.com/office/powerpoint/2010/main" val="2342515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heel(1)">
                                      <p:cBhvr>
                                        <p:cTn id="7"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1"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Placeholder 40">
            <a:extLst>
              <a:ext uri="{FF2B5EF4-FFF2-40B4-BE49-F238E27FC236}">
                <a16:creationId xmlns:a16="http://schemas.microsoft.com/office/drawing/2014/main" id="{C701718F-D8B6-4341-8AE2-6C32208A62E2}"/>
              </a:ext>
            </a:extLst>
          </p:cNvPr>
          <p:cNvPicPr>
            <a:picLocks noGrp="1" noChangeAspect="1"/>
          </p:cNvPicPr>
          <p:nvPr>
            <p:ph type="pic" sz="quarter" idx="14"/>
          </p:nvPr>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1339" r="26339" b="5084"/>
          <a:stretch/>
        </p:blipFill>
        <p:spPr>
          <a:xfrm>
            <a:off x="776186" y="1245476"/>
            <a:ext cx="7406640" cy="5120640"/>
          </a:xfrm>
        </p:spPr>
      </p:pic>
      <p:sp>
        <p:nvSpPr>
          <p:cNvPr id="36" name="Hexagon 35">
            <a:extLst>
              <a:ext uri="{FF2B5EF4-FFF2-40B4-BE49-F238E27FC236}">
                <a16:creationId xmlns:a16="http://schemas.microsoft.com/office/drawing/2014/main" id="{3AD97DA2-8A0C-49BA-8580-46FD2391E4FA}"/>
              </a:ext>
            </a:extLst>
          </p:cNvPr>
          <p:cNvSpPr/>
          <p:nvPr/>
        </p:nvSpPr>
        <p:spPr>
          <a:xfrm>
            <a:off x="7802064" y="2779728"/>
            <a:ext cx="1029111" cy="907880"/>
          </a:xfrm>
          <a:prstGeom prst="hexagon">
            <a:avLst>
              <a:gd name="adj" fmla="val 28065"/>
              <a:gd name="vf" fmla="val 115470"/>
            </a:avLst>
          </a:prstGeom>
          <a:solidFill>
            <a:schemeClr val="accent2"/>
          </a:solidFill>
          <a:ln>
            <a:noFill/>
          </a:ln>
          <a:effectLst>
            <a:outerShdw blurRad="317500" dist="1905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Hexagon 36">
            <a:extLst>
              <a:ext uri="{FF2B5EF4-FFF2-40B4-BE49-F238E27FC236}">
                <a16:creationId xmlns:a16="http://schemas.microsoft.com/office/drawing/2014/main" id="{EE00DDB2-6BBF-4367-96CA-C5ADE5422A11}"/>
              </a:ext>
            </a:extLst>
          </p:cNvPr>
          <p:cNvSpPr/>
          <p:nvPr/>
        </p:nvSpPr>
        <p:spPr>
          <a:xfrm>
            <a:off x="7805108" y="3989886"/>
            <a:ext cx="1029111" cy="907880"/>
          </a:xfrm>
          <a:prstGeom prst="hexagon">
            <a:avLst>
              <a:gd name="adj" fmla="val 28065"/>
              <a:gd name="vf" fmla="val 115470"/>
            </a:avLst>
          </a:prstGeom>
          <a:solidFill>
            <a:schemeClr val="accent3"/>
          </a:solidFill>
          <a:ln>
            <a:noFill/>
          </a:ln>
          <a:effectLst>
            <a:outerShdw blurRad="317500" dist="1905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Hexagon 37">
            <a:extLst>
              <a:ext uri="{FF2B5EF4-FFF2-40B4-BE49-F238E27FC236}">
                <a16:creationId xmlns:a16="http://schemas.microsoft.com/office/drawing/2014/main" id="{8E17426D-7EFC-4642-92ED-8BDA8C494ED4}"/>
              </a:ext>
            </a:extLst>
          </p:cNvPr>
          <p:cNvSpPr/>
          <p:nvPr/>
        </p:nvSpPr>
        <p:spPr>
          <a:xfrm>
            <a:off x="7807058" y="5183910"/>
            <a:ext cx="1029111" cy="907880"/>
          </a:xfrm>
          <a:prstGeom prst="hexagon">
            <a:avLst>
              <a:gd name="adj" fmla="val 28065"/>
              <a:gd name="vf" fmla="val 115470"/>
            </a:avLst>
          </a:prstGeom>
          <a:solidFill>
            <a:schemeClr val="accent4"/>
          </a:solidFill>
          <a:ln>
            <a:noFill/>
          </a:ln>
          <a:effectLst>
            <a:outerShdw blurRad="317500" dist="1905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exagon 34">
            <a:extLst>
              <a:ext uri="{FF2B5EF4-FFF2-40B4-BE49-F238E27FC236}">
                <a16:creationId xmlns:a16="http://schemas.microsoft.com/office/drawing/2014/main" id="{294D21CA-AF66-4992-8D78-BD68A7C1F75A}"/>
              </a:ext>
            </a:extLst>
          </p:cNvPr>
          <p:cNvSpPr/>
          <p:nvPr/>
        </p:nvSpPr>
        <p:spPr>
          <a:xfrm>
            <a:off x="7802064" y="1546420"/>
            <a:ext cx="1029111" cy="907880"/>
          </a:xfrm>
          <a:prstGeom prst="hexagon">
            <a:avLst>
              <a:gd name="adj" fmla="val 28065"/>
              <a:gd name="vf" fmla="val 115470"/>
            </a:avLst>
          </a:prstGeom>
          <a:solidFill>
            <a:schemeClr val="accent1"/>
          </a:solidFill>
          <a:ln>
            <a:noFill/>
          </a:ln>
          <a:effectLst>
            <a:outerShdw blurRad="317500" dist="1905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6C3AF3E3-3602-477B-A15D-3513D4F761D9}"/>
              </a:ext>
            </a:extLst>
          </p:cNvPr>
          <p:cNvSpPr>
            <a:spLocks noGrp="1"/>
          </p:cNvSpPr>
          <p:nvPr>
            <p:ph type="sldNum" sz="quarter" idx="12"/>
          </p:nvPr>
        </p:nvSpPr>
        <p:spPr/>
        <p:txBody>
          <a:bodyPr/>
          <a:lstStyle/>
          <a:p>
            <a:fld id="{0D59CF3C-1FAA-4757-BA9B-A4FB9CBF774E}" type="slidenum">
              <a:rPr lang="en-US" smtClean="0"/>
              <a:pPr/>
              <a:t>12</a:t>
            </a:fld>
            <a:endParaRPr lang="en-US"/>
          </a:p>
        </p:txBody>
      </p:sp>
      <p:sp>
        <p:nvSpPr>
          <p:cNvPr id="3" name="Text Placeholder 2">
            <a:extLst>
              <a:ext uri="{FF2B5EF4-FFF2-40B4-BE49-F238E27FC236}">
                <a16:creationId xmlns:a16="http://schemas.microsoft.com/office/drawing/2014/main" id="{6FD9F6E4-4E58-444B-AC03-853C32C6A3E7}"/>
              </a:ext>
            </a:extLst>
          </p:cNvPr>
          <p:cNvSpPr>
            <a:spLocks noGrp="1"/>
          </p:cNvSpPr>
          <p:nvPr>
            <p:ph type="body" sz="quarter" idx="13"/>
          </p:nvPr>
        </p:nvSpPr>
        <p:spPr/>
        <p:txBody>
          <a:bodyPr/>
          <a:lstStyle/>
          <a:p>
            <a:r>
              <a:rPr lang="en-US" dirty="0"/>
              <a:t>The Output you need</a:t>
            </a:r>
          </a:p>
        </p:txBody>
      </p:sp>
      <p:sp>
        <p:nvSpPr>
          <p:cNvPr id="13" name="TextBox 12">
            <a:extLst>
              <a:ext uri="{FF2B5EF4-FFF2-40B4-BE49-F238E27FC236}">
                <a16:creationId xmlns:a16="http://schemas.microsoft.com/office/drawing/2014/main" id="{49A349FD-239C-4209-BE42-BC39D3C2C586}"/>
              </a:ext>
            </a:extLst>
          </p:cNvPr>
          <p:cNvSpPr txBox="1"/>
          <p:nvPr/>
        </p:nvSpPr>
        <p:spPr>
          <a:xfrm>
            <a:off x="8952082" y="2881931"/>
            <a:ext cx="2756114" cy="830997"/>
          </a:xfrm>
          <a:prstGeom prst="rect">
            <a:avLst/>
          </a:prstGeom>
          <a:noFill/>
        </p:spPr>
        <p:txBody>
          <a:bodyPr wrap="square" rtlCol="0">
            <a:spAutoFit/>
          </a:bodyPr>
          <a:lstStyle/>
          <a:p>
            <a:r>
              <a:rPr lang="en-US" sz="2400" dirty="0">
                <a:solidFill>
                  <a:schemeClr val="bg1"/>
                </a:solidFill>
              </a:rPr>
              <a:t>Direct Printer Interfaces</a:t>
            </a:r>
          </a:p>
        </p:txBody>
      </p:sp>
      <p:sp>
        <p:nvSpPr>
          <p:cNvPr id="14" name="TextBox 13">
            <a:extLst>
              <a:ext uri="{FF2B5EF4-FFF2-40B4-BE49-F238E27FC236}">
                <a16:creationId xmlns:a16="http://schemas.microsoft.com/office/drawing/2014/main" id="{C1061D64-E9FB-4FE0-912B-6DA17F2E4E73}"/>
              </a:ext>
            </a:extLst>
          </p:cNvPr>
          <p:cNvSpPr txBox="1"/>
          <p:nvPr/>
        </p:nvSpPr>
        <p:spPr>
          <a:xfrm>
            <a:off x="8934771" y="4223203"/>
            <a:ext cx="2173300" cy="461665"/>
          </a:xfrm>
          <a:prstGeom prst="rect">
            <a:avLst/>
          </a:prstGeom>
          <a:noFill/>
        </p:spPr>
        <p:txBody>
          <a:bodyPr wrap="square" rtlCol="0">
            <a:spAutoFit/>
          </a:bodyPr>
          <a:lstStyle/>
          <a:p>
            <a:r>
              <a:rPr lang="en-US" sz="2400" dirty="0">
                <a:solidFill>
                  <a:schemeClr val="bg1"/>
                </a:solidFill>
              </a:rPr>
              <a:t>Labels</a:t>
            </a:r>
          </a:p>
        </p:txBody>
      </p:sp>
      <p:sp>
        <p:nvSpPr>
          <p:cNvPr id="15" name="TextBox 14">
            <a:extLst>
              <a:ext uri="{FF2B5EF4-FFF2-40B4-BE49-F238E27FC236}">
                <a16:creationId xmlns:a16="http://schemas.microsoft.com/office/drawing/2014/main" id="{2532FDC1-7677-4A37-9794-17F670A23AA3}"/>
              </a:ext>
            </a:extLst>
          </p:cNvPr>
          <p:cNvSpPr txBox="1"/>
          <p:nvPr/>
        </p:nvSpPr>
        <p:spPr>
          <a:xfrm>
            <a:off x="8922937" y="5459190"/>
            <a:ext cx="1948028" cy="461665"/>
          </a:xfrm>
          <a:prstGeom prst="rect">
            <a:avLst/>
          </a:prstGeom>
          <a:noFill/>
        </p:spPr>
        <p:txBody>
          <a:bodyPr wrap="square" rtlCol="0">
            <a:spAutoFit/>
          </a:bodyPr>
          <a:lstStyle/>
          <a:p>
            <a:r>
              <a:rPr lang="en-US" sz="2400" dirty="0">
                <a:solidFill>
                  <a:schemeClr val="bg1"/>
                </a:solidFill>
              </a:rPr>
              <a:t>Reports</a:t>
            </a:r>
          </a:p>
        </p:txBody>
      </p:sp>
      <p:grpSp>
        <p:nvGrpSpPr>
          <p:cNvPr id="17" name="Google Shape;8560;p61">
            <a:extLst>
              <a:ext uri="{FF2B5EF4-FFF2-40B4-BE49-F238E27FC236}">
                <a16:creationId xmlns:a16="http://schemas.microsoft.com/office/drawing/2014/main" id="{5A5CC0FF-E1DF-45AD-B036-C477DF8D2CAA}"/>
              </a:ext>
            </a:extLst>
          </p:cNvPr>
          <p:cNvGrpSpPr/>
          <p:nvPr/>
        </p:nvGrpSpPr>
        <p:grpSpPr>
          <a:xfrm>
            <a:off x="8126751" y="3059068"/>
            <a:ext cx="381310" cy="377265"/>
            <a:chOff x="-1182750" y="3962900"/>
            <a:chExt cx="294575" cy="291450"/>
          </a:xfrm>
          <a:solidFill>
            <a:srgbClr val="00133A"/>
          </a:solidFill>
        </p:grpSpPr>
        <p:sp>
          <p:nvSpPr>
            <p:cNvPr id="18" name="Google Shape;8561;p61">
              <a:extLst>
                <a:ext uri="{FF2B5EF4-FFF2-40B4-BE49-F238E27FC236}">
                  <a16:creationId xmlns:a16="http://schemas.microsoft.com/office/drawing/2014/main" id="{40225924-D1CF-4C1F-9C38-C5997E80F907}"/>
                </a:ext>
              </a:extLst>
            </p:cNvPr>
            <p:cNvSpPr/>
            <p:nvPr/>
          </p:nvSpPr>
          <p:spPr>
            <a:xfrm>
              <a:off x="-1078000" y="4030650"/>
              <a:ext cx="17350" cy="17350"/>
            </a:xfrm>
            <a:custGeom>
              <a:avLst/>
              <a:gdLst/>
              <a:ahLst/>
              <a:cxnLst/>
              <a:rect l="l" t="t" r="r" b="b"/>
              <a:pathLst>
                <a:path w="694" h="694" extrusionOk="0">
                  <a:moveTo>
                    <a:pt x="347" y="0"/>
                  </a:moveTo>
                  <a:cubicBezTo>
                    <a:pt x="158" y="0"/>
                    <a:pt x="0" y="158"/>
                    <a:pt x="0" y="347"/>
                  </a:cubicBezTo>
                  <a:cubicBezTo>
                    <a:pt x="0" y="536"/>
                    <a:pt x="158" y="694"/>
                    <a:pt x="347" y="694"/>
                  </a:cubicBezTo>
                  <a:cubicBezTo>
                    <a:pt x="536" y="694"/>
                    <a:pt x="693" y="536"/>
                    <a:pt x="693" y="347"/>
                  </a:cubicBezTo>
                  <a:cubicBezTo>
                    <a:pt x="693" y="158"/>
                    <a:pt x="536" y="0"/>
                    <a:pt x="34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562;p61">
              <a:extLst>
                <a:ext uri="{FF2B5EF4-FFF2-40B4-BE49-F238E27FC236}">
                  <a16:creationId xmlns:a16="http://schemas.microsoft.com/office/drawing/2014/main" id="{D3F3DC36-F51F-4034-B05F-F9920156ACAE}"/>
                </a:ext>
              </a:extLst>
            </p:cNvPr>
            <p:cNvSpPr/>
            <p:nvPr/>
          </p:nvSpPr>
          <p:spPr>
            <a:xfrm>
              <a:off x="-1129200" y="4099950"/>
              <a:ext cx="17350" cy="17350"/>
            </a:xfrm>
            <a:custGeom>
              <a:avLst/>
              <a:gdLst/>
              <a:ahLst/>
              <a:cxnLst/>
              <a:rect l="l" t="t" r="r" b="b"/>
              <a:pathLst>
                <a:path w="694" h="694" extrusionOk="0">
                  <a:moveTo>
                    <a:pt x="347" y="1"/>
                  </a:moveTo>
                  <a:cubicBezTo>
                    <a:pt x="158" y="1"/>
                    <a:pt x="0" y="158"/>
                    <a:pt x="0" y="347"/>
                  </a:cubicBezTo>
                  <a:cubicBezTo>
                    <a:pt x="0" y="536"/>
                    <a:pt x="158" y="694"/>
                    <a:pt x="347" y="694"/>
                  </a:cubicBezTo>
                  <a:cubicBezTo>
                    <a:pt x="536" y="694"/>
                    <a:pt x="693" y="536"/>
                    <a:pt x="693" y="347"/>
                  </a:cubicBezTo>
                  <a:cubicBezTo>
                    <a:pt x="693" y="158"/>
                    <a:pt x="536" y="1"/>
                    <a:pt x="34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563;p61">
              <a:extLst>
                <a:ext uri="{FF2B5EF4-FFF2-40B4-BE49-F238E27FC236}">
                  <a16:creationId xmlns:a16="http://schemas.microsoft.com/office/drawing/2014/main" id="{3F47F6A9-EC3C-423B-82BF-6EFCB3E1E6ED}"/>
                </a:ext>
              </a:extLst>
            </p:cNvPr>
            <p:cNvSpPr/>
            <p:nvPr/>
          </p:nvSpPr>
          <p:spPr>
            <a:xfrm>
              <a:off x="-1009475" y="4081850"/>
              <a:ext cx="18125" cy="17350"/>
            </a:xfrm>
            <a:custGeom>
              <a:avLst/>
              <a:gdLst/>
              <a:ahLst/>
              <a:cxnLst/>
              <a:rect l="l" t="t" r="r" b="b"/>
              <a:pathLst>
                <a:path w="725" h="694" extrusionOk="0">
                  <a:moveTo>
                    <a:pt x="347" y="0"/>
                  </a:moveTo>
                  <a:cubicBezTo>
                    <a:pt x="158" y="0"/>
                    <a:pt x="0" y="158"/>
                    <a:pt x="0" y="347"/>
                  </a:cubicBezTo>
                  <a:cubicBezTo>
                    <a:pt x="0" y="536"/>
                    <a:pt x="158" y="693"/>
                    <a:pt x="347" y="693"/>
                  </a:cubicBezTo>
                  <a:cubicBezTo>
                    <a:pt x="567" y="693"/>
                    <a:pt x="725" y="536"/>
                    <a:pt x="725" y="347"/>
                  </a:cubicBezTo>
                  <a:cubicBezTo>
                    <a:pt x="725" y="158"/>
                    <a:pt x="567" y="0"/>
                    <a:pt x="34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8564;p61">
              <a:extLst>
                <a:ext uri="{FF2B5EF4-FFF2-40B4-BE49-F238E27FC236}">
                  <a16:creationId xmlns:a16="http://schemas.microsoft.com/office/drawing/2014/main" id="{CDD18BA2-4E5A-4A07-982E-6E4447832ECD}"/>
                </a:ext>
              </a:extLst>
            </p:cNvPr>
            <p:cNvSpPr/>
            <p:nvPr/>
          </p:nvSpPr>
          <p:spPr>
            <a:xfrm>
              <a:off x="-1182750" y="4168475"/>
              <a:ext cx="292225" cy="34675"/>
            </a:xfrm>
            <a:custGeom>
              <a:avLst/>
              <a:gdLst/>
              <a:ahLst/>
              <a:cxnLst/>
              <a:rect l="l" t="t" r="r" b="b"/>
              <a:pathLst>
                <a:path w="11689" h="1387" extrusionOk="0">
                  <a:moveTo>
                    <a:pt x="0" y="1"/>
                  </a:moveTo>
                  <a:lnTo>
                    <a:pt x="0" y="347"/>
                  </a:lnTo>
                  <a:lnTo>
                    <a:pt x="63" y="347"/>
                  </a:lnTo>
                  <a:cubicBezTo>
                    <a:pt x="63" y="914"/>
                    <a:pt x="504" y="1387"/>
                    <a:pt x="1071" y="1387"/>
                  </a:cubicBezTo>
                  <a:lnTo>
                    <a:pt x="10680" y="1387"/>
                  </a:lnTo>
                  <a:cubicBezTo>
                    <a:pt x="11247" y="1387"/>
                    <a:pt x="11688" y="914"/>
                    <a:pt x="11688" y="347"/>
                  </a:cubicBezTo>
                  <a:lnTo>
                    <a:pt x="1168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565;p61">
              <a:extLst>
                <a:ext uri="{FF2B5EF4-FFF2-40B4-BE49-F238E27FC236}">
                  <a16:creationId xmlns:a16="http://schemas.microsoft.com/office/drawing/2014/main" id="{DA17B90C-635F-44A3-9890-C1EFA7190E94}"/>
                </a:ext>
              </a:extLst>
            </p:cNvPr>
            <p:cNvSpPr/>
            <p:nvPr/>
          </p:nvSpPr>
          <p:spPr>
            <a:xfrm>
              <a:off x="-1117400" y="4220475"/>
              <a:ext cx="161500" cy="33875"/>
            </a:xfrm>
            <a:custGeom>
              <a:avLst/>
              <a:gdLst/>
              <a:ahLst/>
              <a:cxnLst/>
              <a:rect l="l" t="t" r="r" b="b"/>
              <a:pathLst>
                <a:path w="6460" h="1355" extrusionOk="0">
                  <a:moveTo>
                    <a:pt x="1513" y="0"/>
                  </a:moveTo>
                  <a:lnTo>
                    <a:pt x="1356" y="693"/>
                  </a:lnTo>
                  <a:lnTo>
                    <a:pt x="474" y="693"/>
                  </a:lnTo>
                  <a:cubicBezTo>
                    <a:pt x="32" y="693"/>
                    <a:pt x="1" y="1355"/>
                    <a:pt x="474" y="1355"/>
                  </a:cubicBezTo>
                  <a:lnTo>
                    <a:pt x="5924" y="1355"/>
                  </a:lnTo>
                  <a:cubicBezTo>
                    <a:pt x="6459" y="1355"/>
                    <a:pt x="6459" y="693"/>
                    <a:pt x="5987" y="693"/>
                  </a:cubicBezTo>
                  <a:lnTo>
                    <a:pt x="5073" y="693"/>
                  </a:lnTo>
                  <a:lnTo>
                    <a:pt x="491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566;p61">
              <a:extLst>
                <a:ext uri="{FF2B5EF4-FFF2-40B4-BE49-F238E27FC236}">
                  <a16:creationId xmlns:a16="http://schemas.microsoft.com/office/drawing/2014/main" id="{75691DAE-1FDF-4F0A-A0DF-F60F90C353CA}"/>
                </a:ext>
              </a:extLst>
            </p:cNvPr>
            <p:cNvSpPr/>
            <p:nvPr/>
          </p:nvSpPr>
          <p:spPr>
            <a:xfrm>
              <a:off x="-958300" y="4014100"/>
              <a:ext cx="18150" cy="17350"/>
            </a:xfrm>
            <a:custGeom>
              <a:avLst/>
              <a:gdLst/>
              <a:ahLst/>
              <a:cxnLst/>
              <a:rect l="l" t="t" r="r" b="b"/>
              <a:pathLst>
                <a:path w="726" h="694" extrusionOk="0">
                  <a:moveTo>
                    <a:pt x="348" y="1"/>
                  </a:moveTo>
                  <a:cubicBezTo>
                    <a:pt x="158" y="1"/>
                    <a:pt x="1" y="158"/>
                    <a:pt x="1" y="347"/>
                  </a:cubicBezTo>
                  <a:cubicBezTo>
                    <a:pt x="1" y="536"/>
                    <a:pt x="158" y="694"/>
                    <a:pt x="348" y="694"/>
                  </a:cubicBezTo>
                  <a:cubicBezTo>
                    <a:pt x="568" y="694"/>
                    <a:pt x="726" y="536"/>
                    <a:pt x="726" y="347"/>
                  </a:cubicBezTo>
                  <a:cubicBezTo>
                    <a:pt x="726" y="158"/>
                    <a:pt x="568" y="1"/>
                    <a:pt x="34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8567;p61">
              <a:extLst>
                <a:ext uri="{FF2B5EF4-FFF2-40B4-BE49-F238E27FC236}">
                  <a16:creationId xmlns:a16="http://schemas.microsoft.com/office/drawing/2014/main" id="{477D2F56-D06E-45C1-B130-BCBCA8F3DA7C}"/>
                </a:ext>
              </a:extLst>
            </p:cNvPr>
            <p:cNvSpPr/>
            <p:nvPr/>
          </p:nvSpPr>
          <p:spPr>
            <a:xfrm>
              <a:off x="-1180400" y="3962900"/>
              <a:ext cx="292225" cy="188275"/>
            </a:xfrm>
            <a:custGeom>
              <a:avLst/>
              <a:gdLst/>
              <a:ahLst/>
              <a:cxnLst/>
              <a:rect l="l" t="t" r="r" b="b"/>
              <a:pathLst>
                <a:path w="11689" h="7531" extrusionOk="0">
                  <a:moveTo>
                    <a:pt x="9232" y="1324"/>
                  </a:moveTo>
                  <a:cubicBezTo>
                    <a:pt x="9799" y="1324"/>
                    <a:pt x="10271" y="1797"/>
                    <a:pt x="10271" y="2364"/>
                  </a:cubicBezTo>
                  <a:cubicBezTo>
                    <a:pt x="10271" y="2922"/>
                    <a:pt x="9822" y="3391"/>
                    <a:pt x="9247" y="3391"/>
                  </a:cubicBezTo>
                  <a:cubicBezTo>
                    <a:pt x="9140" y="3391"/>
                    <a:pt x="9029" y="3375"/>
                    <a:pt x="8916" y="3341"/>
                  </a:cubicBezTo>
                  <a:lnTo>
                    <a:pt x="8034" y="4538"/>
                  </a:lnTo>
                  <a:cubicBezTo>
                    <a:pt x="8507" y="5199"/>
                    <a:pt x="7971" y="6144"/>
                    <a:pt x="7152" y="6144"/>
                  </a:cubicBezTo>
                  <a:cubicBezTo>
                    <a:pt x="6491" y="6144"/>
                    <a:pt x="5987" y="5514"/>
                    <a:pt x="6176" y="4790"/>
                  </a:cubicBezTo>
                  <a:lnTo>
                    <a:pt x="4978" y="3908"/>
                  </a:lnTo>
                  <a:cubicBezTo>
                    <a:pt x="4839" y="4007"/>
                    <a:pt x="4661" y="4069"/>
                    <a:pt x="4470" y="4069"/>
                  </a:cubicBezTo>
                  <a:cubicBezTo>
                    <a:pt x="4359" y="4069"/>
                    <a:pt x="4243" y="4048"/>
                    <a:pt x="4128" y="4002"/>
                  </a:cubicBezTo>
                  <a:lnTo>
                    <a:pt x="3214" y="5199"/>
                  </a:lnTo>
                  <a:cubicBezTo>
                    <a:pt x="3340" y="5357"/>
                    <a:pt x="3372" y="5546"/>
                    <a:pt x="3372" y="5735"/>
                  </a:cubicBezTo>
                  <a:cubicBezTo>
                    <a:pt x="3372" y="6302"/>
                    <a:pt x="2899" y="6775"/>
                    <a:pt x="2363" y="6775"/>
                  </a:cubicBezTo>
                  <a:cubicBezTo>
                    <a:pt x="1796" y="6775"/>
                    <a:pt x="1324" y="6302"/>
                    <a:pt x="1324" y="5735"/>
                  </a:cubicBezTo>
                  <a:cubicBezTo>
                    <a:pt x="1324" y="5199"/>
                    <a:pt x="1796" y="4727"/>
                    <a:pt x="2363" y="4727"/>
                  </a:cubicBezTo>
                  <a:cubicBezTo>
                    <a:pt x="2489" y="4727"/>
                    <a:pt x="2552" y="4758"/>
                    <a:pt x="2678" y="4758"/>
                  </a:cubicBezTo>
                  <a:lnTo>
                    <a:pt x="3592" y="3593"/>
                  </a:lnTo>
                  <a:cubicBezTo>
                    <a:pt x="3120" y="2899"/>
                    <a:pt x="3624" y="1954"/>
                    <a:pt x="4443" y="1954"/>
                  </a:cubicBezTo>
                  <a:cubicBezTo>
                    <a:pt x="5104" y="1954"/>
                    <a:pt x="5640" y="2584"/>
                    <a:pt x="5419" y="3309"/>
                  </a:cubicBezTo>
                  <a:lnTo>
                    <a:pt x="6617" y="4223"/>
                  </a:lnTo>
                  <a:cubicBezTo>
                    <a:pt x="6766" y="4116"/>
                    <a:pt x="6959" y="4038"/>
                    <a:pt x="7165" y="4038"/>
                  </a:cubicBezTo>
                  <a:cubicBezTo>
                    <a:pt x="7264" y="4038"/>
                    <a:pt x="7365" y="4056"/>
                    <a:pt x="7467" y="4097"/>
                  </a:cubicBezTo>
                  <a:lnTo>
                    <a:pt x="8381" y="2899"/>
                  </a:lnTo>
                  <a:cubicBezTo>
                    <a:pt x="8255" y="2742"/>
                    <a:pt x="8223" y="2553"/>
                    <a:pt x="8223" y="2364"/>
                  </a:cubicBezTo>
                  <a:cubicBezTo>
                    <a:pt x="8223" y="1797"/>
                    <a:pt x="8696" y="1324"/>
                    <a:pt x="9232" y="1324"/>
                  </a:cubicBezTo>
                  <a:close/>
                  <a:moveTo>
                    <a:pt x="1009" y="1"/>
                  </a:moveTo>
                  <a:cubicBezTo>
                    <a:pt x="473" y="1"/>
                    <a:pt x="1" y="474"/>
                    <a:pt x="1" y="1009"/>
                  </a:cubicBezTo>
                  <a:lnTo>
                    <a:pt x="1" y="7531"/>
                  </a:lnTo>
                  <a:lnTo>
                    <a:pt x="11689" y="7531"/>
                  </a:lnTo>
                  <a:lnTo>
                    <a:pt x="11689" y="1009"/>
                  </a:lnTo>
                  <a:cubicBezTo>
                    <a:pt x="11657" y="411"/>
                    <a:pt x="11185" y="1"/>
                    <a:pt x="1061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8649;p61">
            <a:extLst>
              <a:ext uri="{FF2B5EF4-FFF2-40B4-BE49-F238E27FC236}">
                <a16:creationId xmlns:a16="http://schemas.microsoft.com/office/drawing/2014/main" id="{F2ACC835-4B08-4A6A-9CC4-4566E268960D}"/>
              </a:ext>
            </a:extLst>
          </p:cNvPr>
          <p:cNvGrpSpPr/>
          <p:nvPr/>
        </p:nvGrpSpPr>
        <p:grpSpPr>
          <a:xfrm>
            <a:off x="8151493" y="4254174"/>
            <a:ext cx="334419" cy="379304"/>
            <a:chOff x="-1575775" y="3238300"/>
            <a:chExt cx="258350" cy="293025"/>
          </a:xfrm>
          <a:solidFill>
            <a:srgbClr val="00133A"/>
          </a:solidFill>
        </p:grpSpPr>
        <p:sp>
          <p:nvSpPr>
            <p:cNvPr id="26" name="Google Shape;8650;p61">
              <a:extLst>
                <a:ext uri="{FF2B5EF4-FFF2-40B4-BE49-F238E27FC236}">
                  <a16:creationId xmlns:a16="http://schemas.microsoft.com/office/drawing/2014/main" id="{04B4B508-BDC3-4921-9552-553BC77BC766}"/>
                </a:ext>
              </a:extLst>
            </p:cNvPr>
            <p:cNvSpPr/>
            <p:nvPr/>
          </p:nvSpPr>
          <p:spPr>
            <a:xfrm>
              <a:off x="-1489150" y="3306825"/>
              <a:ext cx="85875" cy="33100"/>
            </a:xfrm>
            <a:custGeom>
              <a:avLst/>
              <a:gdLst/>
              <a:ahLst/>
              <a:cxnLst/>
              <a:rect l="l" t="t" r="r" b="b"/>
              <a:pathLst>
                <a:path w="3435" h="1324" extrusionOk="0">
                  <a:moveTo>
                    <a:pt x="1" y="0"/>
                  </a:moveTo>
                  <a:lnTo>
                    <a:pt x="1702" y="1324"/>
                  </a:lnTo>
                  <a:lnTo>
                    <a:pt x="343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651;p61">
              <a:extLst>
                <a:ext uri="{FF2B5EF4-FFF2-40B4-BE49-F238E27FC236}">
                  <a16:creationId xmlns:a16="http://schemas.microsoft.com/office/drawing/2014/main" id="{8FFF0F80-7C5E-4133-854E-09A9F8D4FC22}"/>
                </a:ext>
              </a:extLst>
            </p:cNvPr>
            <p:cNvSpPr/>
            <p:nvPr/>
          </p:nvSpPr>
          <p:spPr>
            <a:xfrm>
              <a:off x="-1506475" y="3316275"/>
              <a:ext cx="46500" cy="67750"/>
            </a:xfrm>
            <a:custGeom>
              <a:avLst/>
              <a:gdLst/>
              <a:ahLst/>
              <a:cxnLst/>
              <a:rect l="l" t="t" r="r" b="b"/>
              <a:pathLst>
                <a:path w="1860" h="2710" extrusionOk="0">
                  <a:moveTo>
                    <a:pt x="1" y="1"/>
                  </a:moveTo>
                  <a:lnTo>
                    <a:pt x="1" y="2710"/>
                  </a:lnTo>
                  <a:lnTo>
                    <a:pt x="1859" y="1324"/>
                  </a:lnTo>
                  <a:lnTo>
                    <a:pt x="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652;p61">
              <a:extLst>
                <a:ext uri="{FF2B5EF4-FFF2-40B4-BE49-F238E27FC236}">
                  <a16:creationId xmlns:a16="http://schemas.microsoft.com/office/drawing/2014/main" id="{FE81AB21-0C16-4E0C-86B8-33AC3B587A6B}"/>
                </a:ext>
              </a:extLst>
            </p:cNvPr>
            <p:cNvSpPr/>
            <p:nvPr/>
          </p:nvSpPr>
          <p:spPr>
            <a:xfrm>
              <a:off x="-1575775" y="3238300"/>
              <a:ext cx="258350" cy="293025"/>
            </a:xfrm>
            <a:custGeom>
              <a:avLst/>
              <a:gdLst/>
              <a:ahLst/>
              <a:cxnLst/>
              <a:rect l="l" t="t" r="r" b="b"/>
              <a:pathLst>
                <a:path w="10334" h="11721" extrusionOk="0">
                  <a:moveTo>
                    <a:pt x="1418" y="694"/>
                  </a:moveTo>
                  <a:lnTo>
                    <a:pt x="1418" y="1387"/>
                  </a:lnTo>
                  <a:lnTo>
                    <a:pt x="756" y="1387"/>
                  </a:lnTo>
                  <a:lnTo>
                    <a:pt x="756" y="694"/>
                  </a:lnTo>
                  <a:close/>
                  <a:moveTo>
                    <a:pt x="9609" y="694"/>
                  </a:moveTo>
                  <a:lnTo>
                    <a:pt x="9609" y="1387"/>
                  </a:lnTo>
                  <a:lnTo>
                    <a:pt x="8947" y="1387"/>
                  </a:lnTo>
                  <a:lnTo>
                    <a:pt x="8947" y="694"/>
                  </a:lnTo>
                  <a:close/>
                  <a:moveTo>
                    <a:pt x="8002" y="2080"/>
                  </a:moveTo>
                  <a:cubicBezTo>
                    <a:pt x="8160" y="2080"/>
                    <a:pt x="8286" y="2206"/>
                    <a:pt x="8317" y="2395"/>
                  </a:cubicBezTo>
                  <a:lnTo>
                    <a:pt x="8317" y="2426"/>
                  </a:lnTo>
                  <a:lnTo>
                    <a:pt x="8317" y="6522"/>
                  </a:lnTo>
                  <a:lnTo>
                    <a:pt x="8254" y="6522"/>
                  </a:lnTo>
                  <a:cubicBezTo>
                    <a:pt x="8191" y="6774"/>
                    <a:pt x="8034" y="6900"/>
                    <a:pt x="7876" y="6900"/>
                  </a:cubicBezTo>
                  <a:lnTo>
                    <a:pt x="2457" y="6900"/>
                  </a:lnTo>
                  <a:cubicBezTo>
                    <a:pt x="2300" y="6900"/>
                    <a:pt x="2142" y="6774"/>
                    <a:pt x="2142" y="6554"/>
                  </a:cubicBezTo>
                  <a:lnTo>
                    <a:pt x="2142" y="6522"/>
                  </a:lnTo>
                  <a:lnTo>
                    <a:pt x="2142" y="2426"/>
                  </a:lnTo>
                  <a:cubicBezTo>
                    <a:pt x="2142" y="2269"/>
                    <a:pt x="2300" y="2080"/>
                    <a:pt x="2489" y="2080"/>
                  </a:cubicBezTo>
                  <a:close/>
                  <a:moveTo>
                    <a:pt x="7215" y="7562"/>
                  </a:moveTo>
                  <a:cubicBezTo>
                    <a:pt x="7687" y="7562"/>
                    <a:pt x="7687" y="8223"/>
                    <a:pt x="7215" y="8223"/>
                  </a:cubicBezTo>
                  <a:lnTo>
                    <a:pt x="3119" y="8223"/>
                  </a:lnTo>
                  <a:cubicBezTo>
                    <a:pt x="2678" y="8223"/>
                    <a:pt x="2646" y="7562"/>
                    <a:pt x="3119" y="7562"/>
                  </a:cubicBezTo>
                  <a:close/>
                  <a:moveTo>
                    <a:pt x="7215" y="8979"/>
                  </a:moveTo>
                  <a:cubicBezTo>
                    <a:pt x="7687" y="8979"/>
                    <a:pt x="7687" y="9641"/>
                    <a:pt x="7215" y="9641"/>
                  </a:cubicBezTo>
                  <a:lnTo>
                    <a:pt x="3119" y="9641"/>
                  </a:lnTo>
                  <a:cubicBezTo>
                    <a:pt x="2678" y="9641"/>
                    <a:pt x="2646" y="8979"/>
                    <a:pt x="3119" y="8979"/>
                  </a:cubicBezTo>
                  <a:close/>
                  <a:moveTo>
                    <a:pt x="1418" y="10366"/>
                  </a:moveTo>
                  <a:lnTo>
                    <a:pt x="1418" y="11027"/>
                  </a:lnTo>
                  <a:lnTo>
                    <a:pt x="756" y="11027"/>
                  </a:lnTo>
                  <a:lnTo>
                    <a:pt x="756" y="10366"/>
                  </a:lnTo>
                  <a:close/>
                  <a:moveTo>
                    <a:pt x="9609" y="10366"/>
                  </a:moveTo>
                  <a:lnTo>
                    <a:pt x="9609" y="11027"/>
                  </a:lnTo>
                  <a:lnTo>
                    <a:pt x="8947" y="11027"/>
                  </a:lnTo>
                  <a:lnTo>
                    <a:pt x="8947" y="10366"/>
                  </a:lnTo>
                  <a:close/>
                  <a:moveTo>
                    <a:pt x="378" y="1"/>
                  </a:moveTo>
                  <a:cubicBezTo>
                    <a:pt x="158" y="1"/>
                    <a:pt x="0" y="158"/>
                    <a:pt x="0" y="347"/>
                  </a:cubicBezTo>
                  <a:lnTo>
                    <a:pt x="0" y="1733"/>
                  </a:lnTo>
                  <a:cubicBezTo>
                    <a:pt x="0" y="1922"/>
                    <a:pt x="158" y="2080"/>
                    <a:pt x="378" y="2080"/>
                  </a:cubicBezTo>
                  <a:lnTo>
                    <a:pt x="725" y="2080"/>
                  </a:lnTo>
                  <a:lnTo>
                    <a:pt x="725" y="9641"/>
                  </a:lnTo>
                  <a:lnTo>
                    <a:pt x="378" y="9641"/>
                  </a:lnTo>
                  <a:cubicBezTo>
                    <a:pt x="158" y="9641"/>
                    <a:pt x="0" y="9799"/>
                    <a:pt x="0" y="9988"/>
                  </a:cubicBezTo>
                  <a:lnTo>
                    <a:pt x="0" y="11374"/>
                  </a:lnTo>
                  <a:cubicBezTo>
                    <a:pt x="0" y="11563"/>
                    <a:pt x="158" y="11720"/>
                    <a:pt x="378" y="11720"/>
                  </a:cubicBezTo>
                  <a:lnTo>
                    <a:pt x="1733" y="11720"/>
                  </a:lnTo>
                  <a:cubicBezTo>
                    <a:pt x="1953" y="11720"/>
                    <a:pt x="2111" y="11563"/>
                    <a:pt x="2111" y="11374"/>
                  </a:cubicBezTo>
                  <a:lnTo>
                    <a:pt x="2111" y="11027"/>
                  </a:lnTo>
                  <a:lnTo>
                    <a:pt x="8254" y="11027"/>
                  </a:lnTo>
                  <a:lnTo>
                    <a:pt x="8254" y="11374"/>
                  </a:lnTo>
                  <a:cubicBezTo>
                    <a:pt x="8254" y="11563"/>
                    <a:pt x="8412" y="11720"/>
                    <a:pt x="8601" y="11720"/>
                  </a:cubicBezTo>
                  <a:lnTo>
                    <a:pt x="9987" y="11720"/>
                  </a:lnTo>
                  <a:cubicBezTo>
                    <a:pt x="10176" y="11720"/>
                    <a:pt x="10334" y="11563"/>
                    <a:pt x="10334" y="11374"/>
                  </a:cubicBezTo>
                  <a:lnTo>
                    <a:pt x="10334" y="9988"/>
                  </a:lnTo>
                  <a:cubicBezTo>
                    <a:pt x="10334" y="9799"/>
                    <a:pt x="10176" y="9641"/>
                    <a:pt x="9987" y="9641"/>
                  </a:cubicBezTo>
                  <a:lnTo>
                    <a:pt x="9609" y="9641"/>
                  </a:lnTo>
                  <a:lnTo>
                    <a:pt x="9609" y="2080"/>
                  </a:lnTo>
                  <a:lnTo>
                    <a:pt x="9987" y="2080"/>
                  </a:lnTo>
                  <a:cubicBezTo>
                    <a:pt x="10176" y="2080"/>
                    <a:pt x="10334" y="1922"/>
                    <a:pt x="10334" y="1733"/>
                  </a:cubicBezTo>
                  <a:lnTo>
                    <a:pt x="10334" y="347"/>
                  </a:lnTo>
                  <a:cubicBezTo>
                    <a:pt x="10334" y="158"/>
                    <a:pt x="10176" y="1"/>
                    <a:pt x="9987" y="1"/>
                  </a:cubicBezTo>
                  <a:lnTo>
                    <a:pt x="8601" y="1"/>
                  </a:lnTo>
                  <a:cubicBezTo>
                    <a:pt x="8412" y="1"/>
                    <a:pt x="8254" y="158"/>
                    <a:pt x="8254" y="347"/>
                  </a:cubicBezTo>
                  <a:lnTo>
                    <a:pt x="8254" y="694"/>
                  </a:lnTo>
                  <a:lnTo>
                    <a:pt x="2111" y="694"/>
                  </a:lnTo>
                  <a:lnTo>
                    <a:pt x="2111" y="347"/>
                  </a:lnTo>
                  <a:cubicBezTo>
                    <a:pt x="2111" y="158"/>
                    <a:pt x="1953" y="1"/>
                    <a:pt x="173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653;p61">
              <a:extLst>
                <a:ext uri="{FF2B5EF4-FFF2-40B4-BE49-F238E27FC236}">
                  <a16:creationId xmlns:a16="http://schemas.microsoft.com/office/drawing/2014/main" id="{5C355B65-BE76-4976-9191-7D22884234A5}"/>
                </a:ext>
              </a:extLst>
            </p:cNvPr>
            <p:cNvSpPr/>
            <p:nvPr/>
          </p:nvSpPr>
          <p:spPr>
            <a:xfrm>
              <a:off x="-1489150" y="3360375"/>
              <a:ext cx="85875" cy="32325"/>
            </a:xfrm>
            <a:custGeom>
              <a:avLst/>
              <a:gdLst/>
              <a:ahLst/>
              <a:cxnLst/>
              <a:rect l="l" t="t" r="r" b="b"/>
              <a:pathLst>
                <a:path w="3435" h="1293" extrusionOk="0">
                  <a:moveTo>
                    <a:pt x="1702" y="1"/>
                  </a:moveTo>
                  <a:lnTo>
                    <a:pt x="1" y="1293"/>
                  </a:lnTo>
                  <a:lnTo>
                    <a:pt x="3435" y="1293"/>
                  </a:lnTo>
                  <a:lnTo>
                    <a:pt x="170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654;p61">
              <a:extLst>
                <a:ext uri="{FF2B5EF4-FFF2-40B4-BE49-F238E27FC236}">
                  <a16:creationId xmlns:a16="http://schemas.microsoft.com/office/drawing/2014/main" id="{CC4FCE72-5EED-40BF-9A21-00206149C721}"/>
                </a:ext>
              </a:extLst>
            </p:cNvPr>
            <p:cNvSpPr/>
            <p:nvPr/>
          </p:nvSpPr>
          <p:spPr>
            <a:xfrm>
              <a:off x="-1431650" y="3316275"/>
              <a:ext cx="44925" cy="67750"/>
            </a:xfrm>
            <a:custGeom>
              <a:avLst/>
              <a:gdLst/>
              <a:ahLst/>
              <a:cxnLst/>
              <a:rect l="l" t="t" r="r" b="b"/>
              <a:pathLst>
                <a:path w="1797" h="2710" extrusionOk="0">
                  <a:moveTo>
                    <a:pt x="1796" y="1"/>
                  </a:moveTo>
                  <a:lnTo>
                    <a:pt x="0" y="1324"/>
                  </a:lnTo>
                  <a:lnTo>
                    <a:pt x="1796" y="2710"/>
                  </a:lnTo>
                  <a:lnTo>
                    <a:pt x="179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 name="Google Shape;8639;p61">
            <a:extLst>
              <a:ext uri="{FF2B5EF4-FFF2-40B4-BE49-F238E27FC236}">
                <a16:creationId xmlns:a16="http://schemas.microsoft.com/office/drawing/2014/main" id="{2B93E7B2-0784-4E91-B216-883BDC496D36}"/>
              </a:ext>
            </a:extLst>
          </p:cNvPr>
          <p:cNvGrpSpPr/>
          <p:nvPr/>
        </p:nvGrpSpPr>
        <p:grpSpPr>
          <a:xfrm>
            <a:off x="8186912" y="5447615"/>
            <a:ext cx="287560" cy="377233"/>
            <a:chOff x="-3365275" y="3253275"/>
            <a:chExt cx="222150" cy="291425"/>
          </a:xfrm>
          <a:solidFill>
            <a:srgbClr val="00133A"/>
          </a:solidFill>
        </p:grpSpPr>
        <p:sp>
          <p:nvSpPr>
            <p:cNvPr id="32" name="Google Shape;8640;p61">
              <a:extLst>
                <a:ext uri="{FF2B5EF4-FFF2-40B4-BE49-F238E27FC236}">
                  <a16:creationId xmlns:a16="http://schemas.microsoft.com/office/drawing/2014/main" id="{0C375E88-DAA3-4860-9867-6D452F927F42}"/>
                </a:ext>
              </a:extLst>
            </p:cNvPr>
            <p:cNvSpPr/>
            <p:nvPr/>
          </p:nvSpPr>
          <p:spPr>
            <a:xfrm>
              <a:off x="-3365275" y="3253275"/>
              <a:ext cx="222150" cy="291425"/>
            </a:xfrm>
            <a:custGeom>
              <a:avLst/>
              <a:gdLst/>
              <a:ahLst/>
              <a:cxnLst/>
              <a:rect l="l" t="t" r="r" b="b"/>
              <a:pathLst>
                <a:path w="8886" h="11657" extrusionOk="0">
                  <a:moveTo>
                    <a:pt x="5861" y="662"/>
                  </a:moveTo>
                  <a:cubicBezTo>
                    <a:pt x="6302" y="662"/>
                    <a:pt x="6302" y="1323"/>
                    <a:pt x="5861" y="1323"/>
                  </a:cubicBezTo>
                  <a:lnTo>
                    <a:pt x="3120" y="1323"/>
                  </a:lnTo>
                  <a:cubicBezTo>
                    <a:pt x="2647" y="1323"/>
                    <a:pt x="2647" y="662"/>
                    <a:pt x="3120" y="662"/>
                  </a:cubicBezTo>
                  <a:close/>
                  <a:moveTo>
                    <a:pt x="7215" y="3466"/>
                  </a:moveTo>
                  <a:cubicBezTo>
                    <a:pt x="7625" y="3466"/>
                    <a:pt x="7625" y="4127"/>
                    <a:pt x="7215" y="4127"/>
                  </a:cubicBezTo>
                  <a:lnTo>
                    <a:pt x="4443" y="4127"/>
                  </a:lnTo>
                  <a:cubicBezTo>
                    <a:pt x="4002" y="4127"/>
                    <a:pt x="3970" y="3466"/>
                    <a:pt x="4443" y="3466"/>
                  </a:cubicBezTo>
                  <a:close/>
                  <a:moveTo>
                    <a:pt x="3101" y="2795"/>
                  </a:moveTo>
                  <a:cubicBezTo>
                    <a:pt x="3360" y="2795"/>
                    <a:pt x="3582" y="3129"/>
                    <a:pt x="3340" y="3371"/>
                  </a:cubicBezTo>
                  <a:lnTo>
                    <a:pt x="2899" y="3812"/>
                  </a:lnTo>
                  <a:lnTo>
                    <a:pt x="3340" y="4253"/>
                  </a:lnTo>
                  <a:cubicBezTo>
                    <a:pt x="3582" y="4495"/>
                    <a:pt x="3360" y="4830"/>
                    <a:pt x="3101" y="4830"/>
                  </a:cubicBezTo>
                  <a:cubicBezTo>
                    <a:pt x="3023" y="4830"/>
                    <a:pt x="2941" y="4799"/>
                    <a:pt x="2868" y="4726"/>
                  </a:cubicBezTo>
                  <a:lnTo>
                    <a:pt x="2427" y="4285"/>
                  </a:lnTo>
                  <a:lnTo>
                    <a:pt x="2017" y="4726"/>
                  </a:lnTo>
                  <a:cubicBezTo>
                    <a:pt x="1944" y="4799"/>
                    <a:pt x="1862" y="4830"/>
                    <a:pt x="1784" y="4830"/>
                  </a:cubicBezTo>
                  <a:cubicBezTo>
                    <a:pt x="1525" y="4830"/>
                    <a:pt x="1303" y="4495"/>
                    <a:pt x="1545" y="4253"/>
                  </a:cubicBezTo>
                  <a:lnTo>
                    <a:pt x="1954" y="3812"/>
                  </a:lnTo>
                  <a:lnTo>
                    <a:pt x="1545" y="3371"/>
                  </a:lnTo>
                  <a:cubicBezTo>
                    <a:pt x="1303" y="3129"/>
                    <a:pt x="1525" y="2795"/>
                    <a:pt x="1784" y="2795"/>
                  </a:cubicBezTo>
                  <a:cubicBezTo>
                    <a:pt x="1862" y="2795"/>
                    <a:pt x="1944" y="2825"/>
                    <a:pt x="2017" y="2899"/>
                  </a:cubicBezTo>
                  <a:lnTo>
                    <a:pt x="2427" y="3340"/>
                  </a:lnTo>
                  <a:lnTo>
                    <a:pt x="2868" y="2899"/>
                  </a:lnTo>
                  <a:cubicBezTo>
                    <a:pt x="2941" y="2825"/>
                    <a:pt x="3023" y="2795"/>
                    <a:pt x="3101" y="2795"/>
                  </a:cubicBezTo>
                  <a:close/>
                  <a:moveTo>
                    <a:pt x="7242" y="6206"/>
                  </a:moveTo>
                  <a:cubicBezTo>
                    <a:pt x="7625" y="6206"/>
                    <a:pt x="7616" y="6868"/>
                    <a:pt x="7215" y="6868"/>
                  </a:cubicBezTo>
                  <a:lnTo>
                    <a:pt x="4443" y="6868"/>
                  </a:lnTo>
                  <a:cubicBezTo>
                    <a:pt x="4002" y="6868"/>
                    <a:pt x="3970" y="6207"/>
                    <a:pt x="4443" y="6207"/>
                  </a:cubicBezTo>
                  <a:lnTo>
                    <a:pt x="7215" y="6207"/>
                  </a:lnTo>
                  <a:cubicBezTo>
                    <a:pt x="7225" y="6206"/>
                    <a:pt x="7233" y="6206"/>
                    <a:pt x="7242" y="6206"/>
                  </a:cubicBezTo>
                  <a:close/>
                  <a:moveTo>
                    <a:pt x="3101" y="5504"/>
                  </a:moveTo>
                  <a:cubicBezTo>
                    <a:pt x="3360" y="5504"/>
                    <a:pt x="3582" y="5839"/>
                    <a:pt x="3340" y="6081"/>
                  </a:cubicBezTo>
                  <a:lnTo>
                    <a:pt x="2899" y="6522"/>
                  </a:lnTo>
                  <a:lnTo>
                    <a:pt x="3340" y="6963"/>
                  </a:lnTo>
                  <a:cubicBezTo>
                    <a:pt x="3582" y="7205"/>
                    <a:pt x="3360" y="7539"/>
                    <a:pt x="3101" y="7539"/>
                  </a:cubicBezTo>
                  <a:cubicBezTo>
                    <a:pt x="3023" y="7539"/>
                    <a:pt x="2941" y="7509"/>
                    <a:pt x="2868" y="7435"/>
                  </a:cubicBezTo>
                  <a:lnTo>
                    <a:pt x="2427" y="6994"/>
                  </a:lnTo>
                  <a:lnTo>
                    <a:pt x="2017" y="7435"/>
                  </a:lnTo>
                  <a:cubicBezTo>
                    <a:pt x="1944" y="7509"/>
                    <a:pt x="1862" y="7539"/>
                    <a:pt x="1784" y="7539"/>
                  </a:cubicBezTo>
                  <a:cubicBezTo>
                    <a:pt x="1525" y="7539"/>
                    <a:pt x="1303" y="7205"/>
                    <a:pt x="1545" y="6963"/>
                  </a:cubicBezTo>
                  <a:lnTo>
                    <a:pt x="1954" y="6522"/>
                  </a:lnTo>
                  <a:lnTo>
                    <a:pt x="1545" y="6081"/>
                  </a:lnTo>
                  <a:cubicBezTo>
                    <a:pt x="1303" y="5839"/>
                    <a:pt x="1525" y="5504"/>
                    <a:pt x="1784" y="5504"/>
                  </a:cubicBezTo>
                  <a:cubicBezTo>
                    <a:pt x="1862" y="5504"/>
                    <a:pt x="1944" y="5535"/>
                    <a:pt x="2017" y="5608"/>
                  </a:cubicBezTo>
                  <a:lnTo>
                    <a:pt x="2427" y="6049"/>
                  </a:lnTo>
                  <a:lnTo>
                    <a:pt x="2868" y="5608"/>
                  </a:lnTo>
                  <a:cubicBezTo>
                    <a:pt x="2941" y="5535"/>
                    <a:pt x="3023" y="5504"/>
                    <a:pt x="3101" y="5504"/>
                  </a:cubicBezTo>
                  <a:close/>
                  <a:moveTo>
                    <a:pt x="7215" y="8916"/>
                  </a:moveTo>
                  <a:cubicBezTo>
                    <a:pt x="7625" y="8916"/>
                    <a:pt x="7625" y="9609"/>
                    <a:pt x="7215" y="9609"/>
                  </a:cubicBezTo>
                  <a:lnTo>
                    <a:pt x="4443" y="9609"/>
                  </a:lnTo>
                  <a:cubicBezTo>
                    <a:pt x="4002" y="9609"/>
                    <a:pt x="3970" y="8916"/>
                    <a:pt x="4443" y="8916"/>
                  </a:cubicBezTo>
                  <a:close/>
                  <a:moveTo>
                    <a:pt x="2395" y="8254"/>
                  </a:moveTo>
                  <a:cubicBezTo>
                    <a:pt x="2962" y="8254"/>
                    <a:pt x="3435" y="8727"/>
                    <a:pt x="3435" y="9263"/>
                  </a:cubicBezTo>
                  <a:cubicBezTo>
                    <a:pt x="3435" y="9830"/>
                    <a:pt x="2994" y="10302"/>
                    <a:pt x="2395" y="10302"/>
                  </a:cubicBezTo>
                  <a:cubicBezTo>
                    <a:pt x="1860" y="10302"/>
                    <a:pt x="1387" y="9830"/>
                    <a:pt x="1387" y="9263"/>
                  </a:cubicBezTo>
                  <a:cubicBezTo>
                    <a:pt x="1387" y="8727"/>
                    <a:pt x="1860" y="8254"/>
                    <a:pt x="2395" y="8254"/>
                  </a:cubicBezTo>
                  <a:close/>
                  <a:moveTo>
                    <a:pt x="3057" y="0"/>
                  </a:moveTo>
                  <a:cubicBezTo>
                    <a:pt x="2647" y="0"/>
                    <a:pt x="2238" y="252"/>
                    <a:pt x="2112" y="662"/>
                  </a:cubicBezTo>
                  <a:lnTo>
                    <a:pt x="1009" y="662"/>
                  </a:lnTo>
                  <a:cubicBezTo>
                    <a:pt x="473" y="662"/>
                    <a:pt x="1" y="1134"/>
                    <a:pt x="1" y="1670"/>
                  </a:cubicBezTo>
                  <a:lnTo>
                    <a:pt x="1" y="10617"/>
                  </a:lnTo>
                  <a:cubicBezTo>
                    <a:pt x="1" y="11153"/>
                    <a:pt x="473" y="11657"/>
                    <a:pt x="1009" y="11657"/>
                  </a:cubicBezTo>
                  <a:lnTo>
                    <a:pt x="7877" y="11657"/>
                  </a:lnTo>
                  <a:cubicBezTo>
                    <a:pt x="8413" y="11657"/>
                    <a:pt x="8885" y="11184"/>
                    <a:pt x="8885" y="10617"/>
                  </a:cubicBezTo>
                  <a:lnTo>
                    <a:pt x="8885" y="1670"/>
                  </a:lnTo>
                  <a:cubicBezTo>
                    <a:pt x="8885" y="1134"/>
                    <a:pt x="8476" y="662"/>
                    <a:pt x="7877" y="662"/>
                  </a:cubicBezTo>
                  <a:lnTo>
                    <a:pt x="6774" y="662"/>
                  </a:lnTo>
                  <a:cubicBezTo>
                    <a:pt x="6617" y="252"/>
                    <a:pt x="6270" y="0"/>
                    <a:pt x="582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641;p61">
              <a:extLst>
                <a:ext uri="{FF2B5EF4-FFF2-40B4-BE49-F238E27FC236}">
                  <a16:creationId xmlns:a16="http://schemas.microsoft.com/office/drawing/2014/main" id="{075F5933-FBFE-416D-A0C9-059CB5D5DC02}"/>
                </a:ext>
              </a:extLst>
            </p:cNvPr>
            <p:cNvSpPr/>
            <p:nvPr/>
          </p:nvSpPr>
          <p:spPr>
            <a:xfrm>
              <a:off x="-3314075" y="3476175"/>
              <a:ext cx="17350" cy="18125"/>
            </a:xfrm>
            <a:custGeom>
              <a:avLst/>
              <a:gdLst/>
              <a:ahLst/>
              <a:cxnLst/>
              <a:rect l="l" t="t" r="r" b="b"/>
              <a:pathLst>
                <a:path w="694" h="725" extrusionOk="0">
                  <a:moveTo>
                    <a:pt x="347" y="0"/>
                  </a:moveTo>
                  <a:cubicBezTo>
                    <a:pt x="158" y="0"/>
                    <a:pt x="1" y="158"/>
                    <a:pt x="1" y="347"/>
                  </a:cubicBezTo>
                  <a:cubicBezTo>
                    <a:pt x="1" y="567"/>
                    <a:pt x="158" y="725"/>
                    <a:pt x="347" y="725"/>
                  </a:cubicBezTo>
                  <a:cubicBezTo>
                    <a:pt x="536" y="725"/>
                    <a:pt x="694" y="567"/>
                    <a:pt x="694" y="347"/>
                  </a:cubicBezTo>
                  <a:cubicBezTo>
                    <a:pt x="694" y="158"/>
                    <a:pt x="536" y="0"/>
                    <a:pt x="34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Freeform: Shape 33">
            <a:extLst>
              <a:ext uri="{FF2B5EF4-FFF2-40B4-BE49-F238E27FC236}">
                <a16:creationId xmlns:a16="http://schemas.microsoft.com/office/drawing/2014/main" id="{4CFA2E64-9913-4E80-B89E-83539A538E41}"/>
              </a:ext>
            </a:extLst>
          </p:cNvPr>
          <p:cNvSpPr/>
          <p:nvPr/>
        </p:nvSpPr>
        <p:spPr>
          <a:xfrm>
            <a:off x="18929" y="4893733"/>
            <a:ext cx="2244359" cy="1964267"/>
          </a:xfrm>
          <a:custGeom>
            <a:avLst/>
            <a:gdLst>
              <a:gd name="connsiteX0" fmla="*/ 1526563 w 2085641"/>
              <a:gd name="connsiteY0" fmla="*/ 1816176 h 1825357"/>
              <a:gd name="connsiteX1" fmla="*/ 1548729 w 2085641"/>
              <a:gd name="connsiteY1" fmla="*/ 1825357 h 1825357"/>
              <a:gd name="connsiteX2" fmla="*/ 1504398 w 2085641"/>
              <a:gd name="connsiteY2" fmla="*/ 1825357 h 1825357"/>
              <a:gd name="connsiteX3" fmla="*/ 1876981 w 2085641"/>
              <a:gd name="connsiteY3" fmla="*/ 1814636 h 1825357"/>
              <a:gd name="connsiteX4" fmla="*/ 1900875 w 2085641"/>
              <a:gd name="connsiteY4" fmla="*/ 1824533 h 1825357"/>
              <a:gd name="connsiteX5" fmla="*/ 1901217 w 2085641"/>
              <a:gd name="connsiteY5" fmla="*/ 1825357 h 1825357"/>
              <a:gd name="connsiteX6" fmla="*/ 1852747 w 2085641"/>
              <a:gd name="connsiteY6" fmla="*/ 1825357 h 1825357"/>
              <a:gd name="connsiteX7" fmla="*/ 1853088 w 2085641"/>
              <a:gd name="connsiteY7" fmla="*/ 1824533 h 1825357"/>
              <a:gd name="connsiteX8" fmla="*/ 1876981 w 2085641"/>
              <a:gd name="connsiteY8" fmla="*/ 1814636 h 1825357"/>
              <a:gd name="connsiteX9" fmla="*/ 1380574 w 2085641"/>
              <a:gd name="connsiteY9" fmla="*/ 1589586 h 1825357"/>
              <a:gd name="connsiteX10" fmla="*/ 1499719 w 2085641"/>
              <a:gd name="connsiteY10" fmla="*/ 1796990 h 1825357"/>
              <a:gd name="connsiteX11" fmla="*/ 1492767 w 2085641"/>
              <a:gd name="connsiteY11" fmla="*/ 1800984 h 1825357"/>
              <a:gd name="connsiteX12" fmla="*/ 1375967 w 2085641"/>
              <a:gd name="connsiteY12" fmla="*/ 1597664 h 1825357"/>
              <a:gd name="connsiteX13" fmla="*/ 2024033 w 2085641"/>
              <a:gd name="connsiteY13" fmla="*/ 1588418 h 1825357"/>
              <a:gd name="connsiteX14" fmla="*/ 2030985 w 2085641"/>
              <a:gd name="connsiteY14" fmla="*/ 1592413 h 1825357"/>
              <a:gd name="connsiteX15" fmla="*/ 1911168 w 2085641"/>
              <a:gd name="connsiteY15" fmla="*/ 1800984 h 1825357"/>
              <a:gd name="connsiteX16" fmla="*/ 1904216 w 2085641"/>
              <a:gd name="connsiteY16" fmla="*/ 1796990 h 1825357"/>
              <a:gd name="connsiteX17" fmla="*/ 1055203 w 2085641"/>
              <a:gd name="connsiteY17" fmla="*/ 1553708 h 1825357"/>
              <a:gd name="connsiteX18" fmla="*/ 1296843 w 2085641"/>
              <a:gd name="connsiteY18" fmla="*/ 1553708 h 1825357"/>
              <a:gd name="connsiteX19" fmla="*/ 1296843 w 2085641"/>
              <a:gd name="connsiteY19" fmla="*/ 1561763 h 1825357"/>
              <a:gd name="connsiteX20" fmla="*/ 1055203 w 2085641"/>
              <a:gd name="connsiteY20" fmla="*/ 1561763 h 1825357"/>
              <a:gd name="connsiteX21" fmla="*/ 0 w 2085641"/>
              <a:gd name="connsiteY21" fmla="*/ 1553708 h 1825357"/>
              <a:gd name="connsiteX22" fmla="*/ 241640 w 2085641"/>
              <a:gd name="connsiteY22" fmla="*/ 1553708 h 1825357"/>
              <a:gd name="connsiteX23" fmla="*/ 241640 w 2085641"/>
              <a:gd name="connsiteY23" fmla="*/ 1561763 h 1825357"/>
              <a:gd name="connsiteX24" fmla="*/ 0 w 2085641"/>
              <a:gd name="connsiteY24" fmla="*/ 1561763 h 1825357"/>
              <a:gd name="connsiteX25" fmla="*/ 999259 w 2085641"/>
              <a:gd name="connsiteY25" fmla="*/ 1519031 h 1825357"/>
              <a:gd name="connsiteX26" fmla="*/ 1033205 w 2085641"/>
              <a:gd name="connsiteY26" fmla="*/ 1552977 h 1825357"/>
              <a:gd name="connsiteX27" fmla="*/ 999259 w 2085641"/>
              <a:gd name="connsiteY27" fmla="*/ 1586922 h 1825357"/>
              <a:gd name="connsiteX28" fmla="*/ 965314 w 2085641"/>
              <a:gd name="connsiteY28" fmla="*/ 1552977 h 1825357"/>
              <a:gd name="connsiteX29" fmla="*/ 999259 w 2085641"/>
              <a:gd name="connsiteY29" fmla="*/ 1519031 h 1825357"/>
              <a:gd name="connsiteX30" fmla="*/ 1351284 w 2085641"/>
              <a:gd name="connsiteY30" fmla="*/ 1517484 h 1825357"/>
              <a:gd name="connsiteX31" fmla="*/ 1385229 w 2085641"/>
              <a:gd name="connsiteY31" fmla="*/ 1551429 h 1825357"/>
              <a:gd name="connsiteX32" fmla="*/ 1351284 w 2085641"/>
              <a:gd name="connsiteY32" fmla="*/ 1585375 h 1825357"/>
              <a:gd name="connsiteX33" fmla="*/ 1317338 w 2085641"/>
              <a:gd name="connsiteY33" fmla="*/ 1551429 h 1825357"/>
              <a:gd name="connsiteX34" fmla="*/ 1327281 w 2085641"/>
              <a:gd name="connsiteY34" fmla="*/ 1527426 h 1825357"/>
              <a:gd name="connsiteX35" fmla="*/ 1327655 w 2085641"/>
              <a:gd name="connsiteY35" fmla="*/ 1527174 h 1825357"/>
              <a:gd name="connsiteX36" fmla="*/ 1328191 w 2085641"/>
              <a:gd name="connsiteY36" fmla="*/ 1525878 h 1825357"/>
              <a:gd name="connsiteX37" fmla="*/ 1337178 w 2085641"/>
              <a:gd name="connsiteY37" fmla="*/ 1519819 h 1825357"/>
              <a:gd name="connsiteX38" fmla="*/ 1336313 w 2085641"/>
              <a:gd name="connsiteY38" fmla="*/ 1521336 h 1825357"/>
              <a:gd name="connsiteX39" fmla="*/ 1338071 w 2085641"/>
              <a:gd name="connsiteY39" fmla="*/ 1520152 h 1825357"/>
              <a:gd name="connsiteX40" fmla="*/ 1351284 w 2085641"/>
              <a:gd name="connsiteY40" fmla="*/ 1517484 h 1825357"/>
              <a:gd name="connsiteX41" fmla="*/ 296081 w 2085641"/>
              <a:gd name="connsiteY41" fmla="*/ 1517484 h 1825357"/>
              <a:gd name="connsiteX42" fmla="*/ 330026 w 2085641"/>
              <a:gd name="connsiteY42" fmla="*/ 1551429 h 1825357"/>
              <a:gd name="connsiteX43" fmla="*/ 296081 w 2085641"/>
              <a:gd name="connsiteY43" fmla="*/ 1585375 h 1825357"/>
              <a:gd name="connsiteX44" fmla="*/ 262135 w 2085641"/>
              <a:gd name="connsiteY44" fmla="*/ 1551429 h 1825357"/>
              <a:gd name="connsiteX45" fmla="*/ 296081 w 2085641"/>
              <a:gd name="connsiteY45" fmla="*/ 1517484 h 1825357"/>
              <a:gd name="connsiteX46" fmla="*/ 2051851 w 2085641"/>
              <a:gd name="connsiteY46" fmla="*/ 1515981 h 1825357"/>
              <a:gd name="connsiteX47" fmla="*/ 2085641 w 2085641"/>
              <a:gd name="connsiteY47" fmla="*/ 1549771 h 1825357"/>
              <a:gd name="connsiteX48" fmla="*/ 2051851 w 2085641"/>
              <a:gd name="connsiteY48" fmla="*/ 1583562 h 1825357"/>
              <a:gd name="connsiteX49" fmla="*/ 2018061 w 2085641"/>
              <a:gd name="connsiteY49" fmla="*/ 1549771 h 1825357"/>
              <a:gd name="connsiteX50" fmla="*/ 2051851 w 2085641"/>
              <a:gd name="connsiteY50" fmla="*/ 1515981 h 1825357"/>
              <a:gd name="connsiteX51" fmla="*/ 1499009 w 2085641"/>
              <a:gd name="connsiteY51" fmla="*/ 1290229 h 1825357"/>
              <a:gd name="connsiteX52" fmla="*/ 1505994 w 2085641"/>
              <a:gd name="connsiteY52" fmla="*/ 1294241 h 1825357"/>
              <a:gd name="connsiteX53" fmla="*/ 1385627 w 2085641"/>
              <a:gd name="connsiteY53" fmla="*/ 1503769 h 1825357"/>
              <a:gd name="connsiteX54" fmla="*/ 1378643 w 2085641"/>
              <a:gd name="connsiteY54" fmla="*/ 1499758 h 1825357"/>
              <a:gd name="connsiteX55" fmla="*/ 851926 w 2085641"/>
              <a:gd name="connsiteY55" fmla="*/ 1290229 h 1825357"/>
              <a:gd name="connsiteX56" fmla="*/ 972292 w 2085641"/>
              <a:gd name="connsiteY56" fmla="*/ 1499758 h 1825357"/>
              <a:gd name="connsiteX57" fmla="*/ 965308 w 2085641"/>
              <a:gd name="connsiteY57" fmla="*/ 1503769 h 1825357"/>
              <a:gd name="connsiteX58" fmla="*/ 845307 w 2085641"/>
              <a:gd name="connsiteY58" fmla="*/ 1294876 h 1825357"/>
              <a:gd name="connsiteX59" fmla="*/ 846014 w 2085641"/>
              <a:gd name="connsiteY59" fmla="*/ 1293625 h 1825357"/>
              <a:gd name="connsiteX60" fmla="*/ 443806 w 2085641"/>
              <a:gd name="connsiteY60" fmla="*/ 1290229 h 1825357"/>
              <a:gd name="connsiteX61" fmla="*/ 450791 w 2085641"/>
              <a:gd name="connsiteY61" fmla="*/ 1294241 h 1825357"/>
              <a:gd name="connsiteX62" fmla="*/ 330424 w 2085641"/>
              <a:gd name="connsiteY62" fmla="*/ 1503769 h 1825357"/>
              <a:gd name="connsiteX63" fmla="*/ 323440 w 2085641"/>
              <a:gd name="connsiteY63" fmla="*/ 1499758 h 1825357"/>
              <a:gd name="connsiteX64" fmla="*/ 1904800 w 2085641"/>
              <a:gd name="connsiteY64" fmla="*/ 1282282 h 1825357"/>
              <a:gd name="connsiteX65" fmla="*/ 2024617 w 2085641"/>
              <a:gd name="connsiteY65" fmla="*/ 1490854 h 1825357"/>
              <a:gd name="connsiteX66" fmla="*/ 2017664 w 2085641"/>
              <a:gd name="connsiteY66" fmla="*/ 1494848 h 1825357"/>
              <a:gd name="connsiteX67" fmla="*/ 1897847 w 2085641"/>
              <a:gd name="connsiteY67" fmla="*/ 1286276 h 1825357"/>
              <a:gd name="connsiteX68" fmla="*/ 527601 w 2085641"/>
              <a:gd name="connsiteY68" fmla="*/ 1253090 h 1825357"/>
              <a:gd name="connsiteX69" fmla="*/ 769242 w 2085641"/>
              <a:gd name="connsiteY69" fmla="*/ 1253090 h 1825357"/>
              <a:gd name="connsiteX70" fmla="*/ 769242 w 2085641"/>
              <a:gd name="connsiteY70" fmla="*/ 1261145 h 1825357"/>
              <a:gd name="connsiteX71" fmla="*/ 527601 w 2085641"/>
              <a:gd name="connsiteY71" fmla="*/ 1261145 h 1825357"/>
              <a:gd name="connsiteX72" fmla="*/ 1582252 w 2085641"/>
              <a:gd name="connsiteY72" fmla="*/ 1242495 h 1825357"/>
              <a:gd name="connsiteX73" fmla="*/ 1822789 w 2085641"/>
              <a:gd name="connsiteY73" fmla="*/ 1242495 h 1825357"/>
              <a:gd name="connsiteX74" fmla="*/ 1822789 w 2085641"/>
              <a:gd name="connsiteY74" fmla="*/ 1250513 h 1825357"/>
              <a:gd name="connsiteX75" fmla="*/ 1822188 w 2085641"/>
              <a:gd name="connsiteY75" fmla="*/ 1250513 h 1825357"/>
              <a:gd name="connsiteX76" fmla="*/ 1822188 w 2085641"/>
              <a:gd name="connsiteY76" fmla="*/ 1257169 h 1825357"/>
              <a:gd name="connsiteX77" fmla="*/ 1581099 w 2085641"/>
              <a:gd name="connsiteY77" fmla="*/ 1257169 h 1825357"/>
              <a:gd name="connsiteX78" fmla="*/ 1581099 w 2085641"/>
              <a:gd name="connsiteY78" fmla="*/ 1249133 h 1825357"/>
              <a:gd name="connsiteX79" fmla="*/ 1582252 w 2085641"/>
              <a:gd name="connsiteY79" fmla="*/ 1249133 h 1825357"/>
              <a:gd name="connsiteX80" fmla="*/ 1526955 w 2085641"/>
              <a:gd name="connsiteY80" fmla="*/ 1217460 h 1825357"/>
              <a:gd name="connsiteX81" fmla="*/ 1560900 w 2085641"/>
              <a:gd name="connsiteY81" fmla="*/ 1251405 h 1825357"/>
              <a:gd name="connsiteX82" fmla="*/ 1526955 w 2085641"/>
              <a:gd name="connsiteY82" fmla="*/ 1285350 h 1825357"/>
              <a:gd name="connsiteX83" fmla="*/ 1493009 w 2085641"/>
              <a:gd name="connsiteY83" fmla="*/ 1251405 h 1825357"/>
              <a:gd name="connsiteX84" fmla="*/ 1502952 w 2085641"/>
              <a:gd name="connsiteY84" fmla="*/ 1227402 h 1825357"/>
              <a:gd name="connsiteX85" fmla="*/ 1504039 w 2085641"/>
              <a:gd name="connsiteY85" fmla="*/ 1226669 h 1825357"/>
              <a:gd name="connsiteX86" fmla="*/ 1505720 w 2085641"/>
              <a:gd name="connsiteY86" fmla="*/ 1222610 h 1825357"/>
              <a:gd name="connsiteX87" fmla="*/ 1507274 w 2085641"/>
              <a:gd name="connsiteY87" fmla="*/ 1221562 h 1825357"/>
              <a:gd name="connsiteX88" fmla="*/ 1504564 w 2085641"/>
              <a:gd name="connsiteY88" fmla="*/ 1226315 h 1825357"/>
              <a:gd name="connsiteX89" fmla="*/ 1513742 w 2085641"/>
              <a:gd name="connsiteY89" fmla="*/ 1220128 h 1825357"/>
              <a:gd name="connsiteX90" fmla="*/ 1526955 w 2085641"/>
              <a:gd name="connsiteY90" fmla="*/ 1217460 h 1825357"/>
              <a:gd name="connsiteX91" fmla="*/ 471752 w 2085641"/>
              <a:gd name="connsiteY91" fmla="*/ 1217460 h 1825357"/>
              <a:gd name="connsiteX92" fmla="*/ 505697 w 2085641"/>
              <a:gd name="connsiteY92" fmla="*/ 1251405 h 1825357"/>
              <a:gd name="connsiteX93" fmla="*/ 471752 w 2085641"/>
              <a:gd name="connsiteY93" fmla="*/ 1285350 h 1825357"/>
              <a:gd name="connsiteX94" fmla="*/ 437807 w 2085641"/>
              <a:gd name="connsiteY94" fmla="*/ 1251405 h 1825357"/>
              <a:gd name="connsiteX95" fmla="*/ 471752 w 2085641"/>
              <a:gd name="connsiteY95" fmla="*/ 1217460 h 1825357"/>
              <a:gd name="connsiteX96" fmla="*/ 823682 w 2085641"/>
              <a:gd name="connsiteY96" fmla="*/ 1216866 h 1825357"/>
              <a:gd name="connsiteX97" fmla="*/ 857628 w 2085641"/>
              <a:gd name="connsiteY97" fmla="*/ 1250811 h 1825357"/>
              <a:gd name="connsiteX98" fmla="*/ 823682 w 2085641"/>
              <a:gd name="connsiteY98" fmla="*/ 1284757 h 1825357"/>
              <a:gd name="connsiteX99" fmla="*/ 789737 w 2085641"/>
              <a:gd name="connsiteY99" fmla="*/ 1250811 h 1825357"/>
              <a:gd name="connsiteX100" fmla="*/ 823682 w 2085641"/>
              <a:gd name="connsiteY100" fmla="*/ 1216866 h 1825357"/>
              <a:gd name="connsiteX101" fmla="*/ 1876981 w 2085641"/>
              <a:gd name="connsiteY101" fmla="*/ 1209845 h 1825357"/>
              <a:gd name="connsiteX102" fmla="*/ 1910772 w 2085641"/>
              <a:gd name="connsiteY102" fmla="*/ 1243636 h 1825357"/>
              <a:gd name="connsiteX103" fmla="*/ 1909904 w 2085641"/>
              <a:gd name="connsiteY103" fmla="*/ 1245731 h 1825357"/>
              <a:gd name="connsiteX104" fmla="*/ 1910372 w 2085641"/>
              <a:gd name="connsiteY104" fmla="*/ 1246859 h 1825357"/>
              <a:gd name="connsiteX105" fmla="*/ 1876504 w 2085641"/>
              <a:gd name="connsiteY105" fmla="*/ 1280727 h 1825357"/>
              <a:gd name="connsiteX106" fmla="*/ 1842636 w 2085641"/>
              <a:gd name="connsiteY106" fmla="*/ 1246859 h 1825357"/>
              <a:gd name="connsiteX107" fmla="*/ 1843581 w 2085641"/>
              <a:gd name="connsiteY107" fmla="*/ 1244577 h 1825357"/>
              <a:gd name="connsiteX108" fmla="*/ 1843191 w 2085641"/>
              <a:gd name="connsiteY108" fmla="*/ 1243636 h 1825357"/>
              <a:gd name="connsiteX109" fmla="*/ 1876981 w 2085641"/>
              <a:gd name="connsiteY109" fmla="*/ 1209845 h 1825357"/>
              <a:gd name="connsiteX110" fmla="*/ 971408 w 2085641"/>
              <a:gd name="connsiteY110" fmla="*/ 989611 h 1825357"/>
              <a:gd name="connsiteX111" fmla="*/ 978392 w 2085641"/>
              <a:gd name="connsiteY111" fmla="*/ 993623 h 1825357"/>
              <a:gd name="connsiteX112" fmla="*/ 858026 w 2085641"/>
              <a:gd name="connsiteY112" fmla="*/ 1203151 h 1825357"/>
              <a:gd name="connsiteX113" fmla="*/ 851042 w 2085641"/>
              <a:gd name="connsiteY113" fmla="*/ 1199140 h 1825357"/>
              <a:gd name="connsiteX114" fmla="*/ 2023892 w 2085641"/>
              <a:gd name="connsiteY114" fmla="*/ 986256 h 1825357"/>
              <a:gd name="connsiteX115" fmla="*/ 2030860 w 2085641"/>
              <a:gd name="connsiteY115" fmla="*/ 990259 h 1825357"/>
              <a:gd name="connsiteX116" fmla="*/ 1910768 w 2085641"/>
              <a:gd name="connsiteY116" fmla="*/ 1199308 h 1825357"/>
              <a:gd name="connsiteX117" fmla="*/ 1903801 w 2085641"/>
              <a:gd name="connsiteY117" fmla="*/ 1195305 h 1825357"/>
              <a:gd name="connsiteX118" fmla="*/ 1379229 w 2085641"/>
              <a:gd name="connsiteY118" fmla="*/ 982690 h 1825357"/>
              <a:gd name="connsiteX119" fmla="*/ 1499596 w 2085641"/>
              <a:gd name="connsiteY119" fmla="*/ 1192217 h 1825357"/>
              <a:gd name="connsiteX120" fmla="*/ 1492611 w 2085641"/>
              <a:gd name="connsiteY120" fmla="*/ 1196230 h 1825357"/>
              <a:gd name="connsiteX121" fmla="*/ 1372245 w 2085641"/>
              <a:gd name="connsiteY121" fmla="*/ 986702 h 1825357"/>
              <a:gd name="connsiteX122" fmla="*/ 324026 w 2085641"/>
              <a:gd name="connsiteY122" fmla="*/ 982690 h 1825357"/>
              <a:gd name="connsiteX123" fmla="*/ 444393 w 2085641"/>
              <a:gd name="connsiteY123" fmla="*/ 1192217 h 1825357"/>
              <a:gd name="connsiteX124" fmla="*/ 437408 w 2085641"/>
              <a:gd name="connsiteY124" fmla="*/ 1196230 h 1825357"/>
              <a:gd name="connsiteX125" fmla="*/ 317042 w 2085641"/>
              <a:gd name="connsiteY125" fmla="*/ 986702 h 1825357"/>
              <a:gd name="connsiteX126" fmla="*/ 1055203 w 2085641"/>
              <a:gd name="connsiteY126" fmla="*/ 942720 h 1825357"/>
              <a:gd name="connsiteX127" fmla="*/ 1296843 w 2085641"/>
              <a:gd name="connsiteY127" fmla="*/ 942720 h 1825357"/>
              <a:gd name="connsiteX128" fmla="*/ 1296843 w 2085641"/>
              <a:gd name="connsiteY128" fmla="*/ 950774 h 1825357"/>
              <a:gd name="connsiteX129" fmla="*/ 1055203 w 2085641"/>
              <a:gd name="connsiteY129" fmla="*/ 950774 h 1825357"/>
              <a:gd name="connsiteX130" fmla="*/ 0 w 2085641"/>
              <a:gd name="connsiteY130" fmla="*/ 942720 h 1825357"/>
              <a:gd name="connsiteX131" fmla="*/ 241640 w 2085641"/>
              <a:gd name="connsiteY131" fmla="*/ 942720 h 1825357"/>
              <a:gd name="connsiteX132" fmla="*/ 241640 w 2085641"/>
              <a:gd name="connsiteY132" fmla="*/ 950774 h 1825357"/>
              <a:gd name="connsiteX133" fmla="*/ 0 w 2085641"/>
              <a:gd name="connsiteY133" fmla="*/ 950774 h 1825357"/>
              <a:gd name="connsiteX134" fmla="*/ 999353 w 2085641"/>
              <a:gd name="connsiteY134" fmla="*/ 916842 h 1825357"/>
              <a:gd name="connsiteX135" fmla="*/ 1033299 w 2085641"/>
              <a:gd name="connsiteY135" fmla="*/ 950787 h 1825357"/>
              <a:gd name="connsiteX136" fmla="*/ 999353 w 2085641"/>
              <a:gd name="connsiteY136" fmla="*/ 984732 h 1825357"/>
              <a:gd name="connsiteX137" fmla="*/ 965407 w 2085641"/>
              <a:gd name="connsiteY137" fmla="*/ 950787 h 1825357"/>
              <a:gd name="connsiteX138" fmla="*/ 999353 w 2085641"/>
              <a:gd name="connsiteY138" fmla="*/ 916842 h 1825357"/>
              <a:gd name="connsiteX139" fmla="*/ 2051774 w 2085641"/>
              <a:gd name="connsiteY139" fmla="*/ 913652 h 1825357"/>
              <a:gd name="connsiteX140" fmla="*/ 2085641 w 2085641"/>
              <a:gd name="connsiteY140" fmla="*/ 947520 h 1825357"/>
              <a:gd name="connsiteX141" fmla="*/ 2051774 w 2085641"/>
              <a:gd name="connsiteY141" fmla="*/ 981388 h 1825357"/>
              <a:gd name="connsiteX142" fmla="*/ 2017905 w 2085641"/>
              <a:gd name="connsiteY142" fmla="*/ 947520 h 1825357"/>
              <a:gd name="connsiteX143" fmla="*/ 2051774 w 2085641"/>
              <a:gd name="connsiteY143" fmla="*/ 913652 h 1825357"/>
              <a:gd name="connsiteX144" fmla="*/ 1351284 w 2085641"/>
              <a:gd name="connsiteY144" fmla="*/ 909919 h 1825357"/>
              <a:gd name="connsiteX145" fmla="*/ 1385229 w 2085641"/>
              <a:gd name="connsiteY145" fmla="*/ 943865 h 1825357"/>
              <a:gd name="connsiteX146" fmla="*/ 1351284 w 2085641"/>
              <a:gd name="connsiteY146" fmla="*/ 977811 h 1825357"/>
              <a:gd name="connsiteX147" fmla="*/ 1317338 w 2085641"/>
              <a:gd name="connsiteY147" fmla="*/ 943865 h 1825357"/>
              <a:gd name="connsiteX148" fmla="*/ 1351284 w 2085641"/>
              <a:gd name="connsiteY148" fmla="*/ 909919 h 1825357"/>
              <a:gd name="connsiteX149" fmla="*/ 296081 w 2085641"/>
              <a:gd name="connsiteY149" fmla="*/ 909919 h 1825357"/>
              <a:gd name="connsiteX150" fmla="*/ 330026 w 2085641"/>
              <a:gd name="connsiteY150" fmla="*/ 943865 h 1825357"/>
              <a:gd name="connsiteX151" fmla="*/ 296081 w 2085641"/>
              <a:gd name="connsiteY151" fmla="*/ 977811 h 1825357"/>
              <a:gd name="connsiteX152" fmla="*/ 262135 w 2085641"/>
              <a:gd name="connsiteY152" fmla="*/ 943865 h 1825357"/>
              <a:gd name="connsiteX153" fmla="*/ 296081 w 2085641"/>
              <a:gd name="connsiteY153" fmla="*/ 909919 h 1825357"/>
              <a:gd name="connsiteX154" fmla="*/ 446776 w 2085641"/>
              <a:gd name="connsiteY154" fmla="*/ 684953 h 1825357"/>
              <a:gd name="connsiteX155" fmla="*/ 453760 w 2085641"/>
              <a:gd name="connsiteY155" fmla="*/ 688965 h 1825357"/>
              <a:gd name="connsiteX156" fmla="*/ 333394 w 2085641"/>
              <a:gd name="connsiteY156" fmla="*/ 898493 h 1825357"/>
              <a:gd name="connsiteX157" fmla="*/ 326410 w 2085641"/>
              <a:gd name="connsiteY157" fmla="*/ 894481 h 1825357"/>
              <a:gd name="connsiteX158" fmla="*/ 1501183 w 2085641"/>
              <a:gd name="connsiteY158" fmla="*/ 682475 h 1825357"/>
              <a:gd name="connsiteX159" fmla="*/ 1508167 w 2085641"/>
              <a:gd name="connsiteY159" fmla="*/ 686488 h 1825357"/>
              <a:gd name="connsiteX160" fmla="*/ 1387801 w 2085641"/>
              <a:gd name="connsiteY160" fmla="*/ 896016 h 1825357"/>
              <a:gd name="connsiteX161" fmla="*/ 1380816 w 2085641"/>
              <a:gd name="connsiteY161" fmla="*/ 892004 h 1825357"/>
              <a:gd name="connsiteX162" fmla="*/ 851628 w 2085641"/>
              <a:gd name="connsiteY162" fmla="*/ 682072 h 1825357"/>
              <a:gd name="connsiteX163" fmla="*/ 971994 w 2085641"/>
              <a:gd name="connsiteY163" fmla="*/ 891599 h 1825357"/>
              <a:gd name="connsiteX164" fmla="*/ 965010 w 2085641"/>
              <a:gd name="connsiteY164" fmla="*/ 895612 h 1825357"/>
              <a:gd name="connsiteX165" fmla="*/ 844643 w 2085641"/>
              <a:gd name="connsiteY165" fmla="*/ 686084 h 1825357"/>
              <a:gd name="connsiteX166" fmla="*/ 1904385 w 2085641"/>
              <a:gd name="connsiteY166" fmla="*/ 679418 h 1825357"/>
              <a:gd name="connsiteX167" fmla="*/ 2024476 w 2085641"/>
              <a:gd name="connsiteY167" fmla="*/ 888468 h 1825357"/>
              <a:gd name="connsiteX168" fmla="*/ 2017508 w 2085641"/>
              <a:gd name="connsiteY168" fmla="*/ 892471 h 1825357"/>
              <a:gd name="connsiteX169" fmla="*/ 1897417 w 2085641"/>
              <a:gd name="connsiteY169" fmla="*/ 683421 h 1825357"/>
              <a:gd name="connsiteX170" fmla="*/ 527601 w 2085641"/>
              <a:gd name="connsiteY170" fmla="*/ 642102 h 1825357"/>
              <a:gd name="connsiteX171" fmla="*/ 769242 w 2085641"/>
              <a:gd name="connsiteY171" fmla="*/ 642102 h 1825357"/>
              <a:gd name="connsiteX172" fmla="*/ 769242 w 2085641"/>
              <a:gd name="connsiteY172" fmla="*/ 650156 h 1825357"/>
              <a:gd name="connsiteX173" fmla="*/ 527601 w 2085641"/>
              <a:gd name="connsiteY173" fmla="*/ 650156 h 1825357"/>
              <a:gd name="connsiteX174" fmla="*/ 1581099 w 2085641"/>
              <a:gd name="connsiteY174" fmla="*/ 639540 h 1825357"/>
              <a:gd name="connsiteX175" fmla="*/ 1822188 w 2085641"/>
              <a:gd name="connsiteY175" fmla="*/ 639540 h 1825357"/>
              <a:gd name="connsiteX176" fmla="*/ 1822188 w 2085641"/>
              <a:gd name="connsiteY176" fmla="*/ 647576 h 1825357"/>
              <a:gd name="connsiteX177" fmla="*/ 1581099 w 2085641"/>
              <a:gd name="connsiteY177" fmla="*/ 647576 h 1825357"/>
              <a:gd name="connsiteX178" fmla="*/ 474722 w 2085641"/>
              <a:gd name="connsiteY178" fmla="*/ 612183 h 1825357"/>
              <a:gd name="connsiteX179" fmla="*/ 508667 w 2085641"/>
              <a:gd name="connsiteY179" fmla="*/ 646128 h 1825357"/>
              <a:gd name="connsiteX180" fmla="*/ 474722 w 2085641"/>
              <a:gd name="connsiteY180" fmla="*/ 680074 h 1825357"/>
              <a:gd name="connsiteX181" fmla="*/ 440776 w 2085641"/>
              <a:gd name="connsiteY181" fmla="*/ 646128 h 1825357"/>
              <a:gd name="connsiteX182" fmla="*/ 474722 w 2085641"/>
              <a:gd name="connsiteY182" fmla="*/ 612183 h 1825357"/>
              <a:gd name="connsiteX183" fmla="*/ 1529128 w 2085641"/>
              <a:gd name="connsiteY183" fmla="*/ 609706 h 1825357"/>
              <a:gd name="connsiteX184" fmla="*/ 1563074 w 2085641"/>
              <a:gd name="connsiteY184" fmla="*/ 643651 h 1825357"/>
              <a:gd name="connsiteX185" fmla="*/ 1529128 w 2085641"/>
              <a:gd name="connsiteY185" fmla="*/ 677597 h 1825357"/>
              <a:gd name="connsiteX186" fmla="*/ 1495182 w 2085641"/>
              <a:gd name="connsiteY186" fmla="*/ 643651 h 1825357"/>
              <a:gd name="connsiteX187" fmla="*/ 1529128 w 2085641"/>
              <a:gd name="connsiteY187" fmla="*/ 609706 h 1825357"/>
              <a:gd name="connsiteX188" fmla="*/ 823682 w 2085641"/>
              <a:gd name="connsiteY188" fmla="*/ 609302 h 1825357"/>
              <a:gd name="connsiteX189" fmla="*/ 857628 w 2085641"/>
              <a:gd name="connsiteY189" fmla="*/ 643248 h 1825357"/>
              <a:gd name="connsiteX190" fmla="*/ 823682 w 2085641"/>
              <a:gd name="connsiteY190" fmla="*/ 677193 h 1825357"/>
              <a:gd name="connsiteX191" fmla="*/ 789737 w 2085641"/>
              <a:gd name="connsiteY191" fmla="*/ 643248 h 1825357"/>
              <a:gd name="connsiteX192" fmla="*/ 823682 w 2085641"/>
              <a:gd name="connsiteY192" fmla="*/ 609302 h 1825357"/>
              <a:gd name="connsiteX193" fmla="*/ 1876504 w 2085641"/>
              <a:gd name="connsiteY193" fmla="*/ 606815 h 1825357"/>
              <a:gd name="connsiteX194" fmla="*/ 1910372 w 2085641"/>
              <a:gd name="connsiteY194" fmla="*/ 640683 h 1825357"/>
              <a:gd name="connsiteX195" fmla="*/ 1876504 w 2085641"/>
              <a:gd name="connsiteY195" fmla="*/ 674551 h 1825357"/>
              <a:gd name="connsiteX196" fmla="*/ 1842636 w 2085641"/>
              <a:gd name="connsiteY196" fmla="*/ 640683 h 1825357"/>
              <a:gd name="connsiteX197" fmla="*/ 1876504 w 2085641"/>
              <a:gd name="connsiteY197" fmla="*/ 606815 h 1825357"/>
              <a:gd name="connsiteX198" fmla="*/ 327380 w 2085641"/>
              <a:gd name="connsiteY198" fmla="*/ 379441 h 1825357"/>
              <a:gd name="connsiteX199" fmla="*/ 447471 w 2085641"/>
              <a:gd name="connsiteY199" fmla="*/ 588491 h 1825357"/>
              <a:gd name="connsiteX200" fmla="*/ 440503 w 2085641"/>
              <a:gd name="connsiteY200" fmla="*/ 592494 h 1825357"/>
              <a:gd name="connsiteX201" fmla="*/ 320412 w 2085641"/>
              <a:gd name="connsiteY201" fmla="*/ 383445 h 1825357"/>
              <a:gd name="connsiteX202" fmla="*/ 976551 w 2085641"/>
              <a:gd name="connsiteY202" fmla="*/ 377818 h 1825357"/>
              <a:gd name="connsiteX203" fmla="*/ 983535 w 2085641"/>
              <a:gd name="connsiteY203" fmla="*/ 381829 h 1825357"/>
              <a:gd name="connsiteX204" fmla="*/ 863169 w 2085641"/>
              <a:gd name="connsiteY204" fmla="*/ 591358 h 1825357"/>
              <a:gd name="connsiteX205" fmla="*/ 856185 w 2085641"/>
              <a:gd name="connsiteY205" fmla="*/ 587345 h 1825357"/>
              <a:gd name="connsiteX206" fmla="*/ 1381403 w 2085641"/>
              <a:gd name="connsiteY206" fmla="*/ 374936 h 1825357"/>
              <a:gd name="connsiteX207" fmla="*/ 1501769 w 2085641"/>
              <a:gd name="connsiteY207" fmla="*/ 584464 h 1825357"/>
              <a:gd name="connsiteX208" fmla="*/ 1494785 w 2085641"/>
              <a:gd name="connsiteY208" fmla="*/ 588476 h 1825357"/>
              <a:gd name="connsiteX209" fmla="*/ 1374418 w 2085641"/>
              <a:gd name="connsiteY209" fmla="*/ 378948 h 1825357"/>
              <a:gd name="connsiteX210" fmla="*/ 1057376 w 2085641"/>
              <a:gd name="connsiteY210" fmla="*/ 334966 h 1825357"/>
              <a:gd name="connsiteX211" fmla="*/ 1299017 w 2085641"/>
              <a:gd name="connsiteY211" fmla="*/ 334966 h 1825357"/>
              <a:gd name="connsiteX212" fmla="*/ 1299017 w 2085641"/>
              <a:gd name="connsiteY212" fmla="*/ 343020 h 1825357"/>
              <a:gd name="connsiteX213" fmla="*/ 1057376 w 2085641"/>
              <a:gd name="connsiteY213" fmla="*/ 343020 h 1825357"/>
              <a:gd name="connsiteX214" fmla="*/ 299498 w 2085641"/>
              <a:gd name="connsiteY214" fmla="*/ 306838 h 1825357"/>
              <a:gd name="connsiteX215" fmla="*/ 333366 w 2085641"/>
              <a:gd name="connsiteY215" fmla="*/ 340706 h 1825357"/>
              <a:gd name="connsiteX216" fmla="*/ 299498 w 2085641"/>
              <a:gd name="connsiteY216" fmla="*/ 374574 h 1825357"/>
              <a:gd name="connsiteX217" fmla="*/ 265631 w 2085641"/>
              <a:gd name="connsiteY217" fmla="*/ 340706 h 1825357"/>
              <a:gd name="connsiteX218" fmla="*/ 299498 w 2085641"/>
              <a:gd name="connsiteY218" fmla="*/ 306838 h 1825357"/>
              <a:gd name="connsiteX219" fmla="*/ 1004497 w 2085641"/>
              <a:gd name="connsiteY219" fmla="*/ 305047 h 1825357"/>
              <a:gd name="connsiteX220" fmla="*/ 1038442 w 2085641"/>
              <a:gd name="connsiteY220" fmla="*/ 338993 h 1825357"/>
              <a:gd name="connsiteX221" fmla="*/ 1004497 w 2085641"/>
              <a:gd name="connsiteY221" fmla="*/ 372939 h 1825357"/>
              <a:gd name="connsiteX222" fmla="*/ 970551 w 2085641"/>
              <a:gd name="connsiteY222" fmla="*/ 338993 h 1825357"/>
              <a:gd name="connsiteX223" fmla="*/ 1004497 w 2085641"/>
              <a:gd name="connsiteY223" fmla="*/ 305047 h 1825357"/>
              <a:gd name="connsiteX224" fmla="*/ 1353457 w 2085641"/>
              <a:gd name="connsiteY224" fmla="*/ 302166 h 1825357"/>
              <a:gd name="connsiteX225" fmla="*/ 1387402 w 2085641"/>
              <a:gd name="connsiteY225" fmla="*/ 336112 h 1825357"/>
              <a:gd name="connsiteX226" fmla="*/ 1353457 w 2085641"/>
              <a:gd name="connsiteY226" fmla="*/ 370057 h 1825357"/>
              <a:gd name="connsiteX227" fmla="*/ 1319512 w 2085641"/>
              <a:gd name="connsiteY227" fmla="*/ 336112 h 1825357"/>
              <a:gd name="connsiteX228" fmla="*/ 1353457 w 2085641"/>
              <a:gd name="connsiteY228" fmla="*/ 302166 h 1825357"/>
              <a:gd name="connsiteX229" fmla="*/ 449552 w 2085641"/>
              <a:gd name="connsiteY229" fmla="*/ 75479 h 1825357"/>
              <a:gd name="connsiteX230" fmla="*/ 456520 w 2085641"/>
              <a:gd name="connsiteY230" fmla="*/ 79482 h 1825357"/>
              <a:gd name="connsiteX231" fmla="*/ 336429 w 2085641"/>
              <a:gd name="connsiteY231" fmla="*/ 288532 h 1825357"/>
              <a:gd name="connsiteX232" fmla="*/ 329460 w 2085641"/>
              <a:gd name="connsiteY232" fmla="*/ 284528 h 1825357"/>
              <a:gd name="connsiteX233" fmla="*/ 853479 w 2085641"/>
              <a:gd name="connsiteY233" fmla="*/ 72604 h 1825357"/>
              <a:gd name="connsiteX234" fmla="*/ 973570 w 2085641"/>
              <a:gd name="connsiteY234" fmla="*/ 281654 h 1825357"/>
              <a:gd name="connsiteX235" fmla="*/ 966602 w 2085641"/>
              <a:gd name="connsiteY235" fmla="*/ 285656 h 1825357"/>
              <a:gd name="connsiteX236" fmla="*/ 846510 w 2085641"/>
              <a:gd name="connsiteY236" fmla="*/ 76607 h 1825357"/>
              <a:gd name="connsiteX237" fmla="*/ 530193 w 2085641"/>
              <a:gd name="connsiteY237" fmla="*/ 32725 h 1825357"/>
              <a:gd name="connsiteX238" fmla="*/ 771281 w 2085641"/>
              <a:gd name="connsiteY238" fmla="*/ 32725 h 1825357"/>
              <a:gd name="connsiteX239" fmla="*/ 771281 w 2085641"/>
              <a:gd name="connsiteY239" fmla="*/ 40761 h 1825357"/>
              <a:gd name="connsiteX240" fmla="*/ 530193 w 2085641"/>
              <a:gd name="connsiteY240" fmla="*/ 40761 h 1825357"/>
              <a:gd name="connsiteX241" fmla="*/ 477434 w 2085641"/>
              <a:gd name="connsiteY241" fmla="*/ 2876 h 1825357"/>
              <a:gd name="connsiteX242" fmla="*/ 511302 w 2085641"/>
              <a:gd name="connsiteY242" fmla="*/ 36744 h 1825357"/>
              <a:gd name="connsiteX243" fmla="*/ 477434 w 2085641"/>
              <a:gd name="connsiteY243" fmla="*/ 70611 h 1825357"/>
              <a:gd name="connsiteX244" fmla="*/ 443566 w 2085641"/>
              <a:gd name="connsiteY244" fmla="*/ 36744 h 1825357"/>
              <a:gd name="connsiteX245" fmla="*/ 477434 w 2085641"/>
              <a:gd name="connsiteY245" fmla="*/ 2876 h 1825357"/>
              <a:gd name="connsiteX246" fmla="*/ 825597 w 2085641"/>
              <a:gd name="connsiteY246" fmla="*/ 0 h 1825357"/>
              <a:gd name="connsiteX247" fmla="*/ 859465 w 2085641"/>
              <a:gd name="connsiteY247" fmla="*/ 33868 h 1825357"/>
              <a:gd name="connsiteX248" fmla="*/ 825597 w 2085641"/>
              <a:gd name="connsiteY248" fmla="*/ 67737 h 1825357"/>
              <a:gd name="connsiteX249" fmla="*/ 791729 w 2085641"/>
              <a:gd name="connsiteY249" fmla="*/ 33868 h 1825357"/>
              <a:gd name="connsiteX250" fmla="*/ 825597 w 2085641"/>
              <a:gd name="connsiteY250" fmla="*/ 0 h 182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2085641" h="1825357">
                <a:moveTo>
                  <a:pt x="1526563" y="1816176"/>
                </a:moveTo>
                <a:lnTo>
                  <a:pt x="1548729" y="1825357"/>
                </a:lnTo>
                <a:lnTo>
                  <a:pt x="1504398" y="1825357"/>
                </a:lnTo>
                <a:close/>
                <a:moveTo>
                  <a:pt x="1876981" y="1814636"/>
                </a:moveTo>
                <a:cubicBezTo>
                  <a:pt x="1886312" y="1814636"/>
                  <a:pt x="1894760" y="1818418"/>
                  <a:pt x="1900875" y="1824533"/>
                </a:cubicBezTo>
                <a:lnTo>
                  <a:pt x="1901217" y="1825357"/>
                </a:lnTo>
                <a:lnTo>
                  <a:pt x="1852747" y="1825357"/>
                </a:lnTo>
                <a:lnTo>
                  <a:pt x="1853088" y="1824533"/>
                </a:lnTo>
                <a:cubicBezTo>
                  <a:pt x="1859203" y="1818418"/>
                  <a:pt x="1867651" y="1814636"/>
                  <a:pt x="1876981" y="1814636"/>
                </a:cubicBezTo>
                <a:close/>
                <a:moveTo>
                  <a:pt x="1380574" y="1589586"/>
                </a:moveTo>
                <a:lnTo>
                  <a:pt x="1499719" y="1796990"/>
                </a:lnTo>
                <a:lnTo>
                  <a:pt x="1492767" y="1800984"/>
                </a:lnTo>
                <a:lnTo>
                  <a:pt x="1375967" y="1597664"/>
                </a:lnTo>
                <a:close/>
                <a:moveTo>
                  <a:pt x="2024033" y="1588418"/>
                </a:moveTo>
                <a:lnTo>
                  <a:pt x="2030985" y="1592413"/>
                </a:lnTo>
                <a:lnTo>
                  <a:pt x="1911168" y="1800984"/>
                </a:lnTo>
                <a:lnTo>
                  <a:pt x="1904216" y="1796990"/>
                </a:lnTo>
                <a:close/>
                <a:moveTo>
                  <a:pt x="1055203" y="1553708"/>
                </a:moveTo>
                <a:lnTo>
                  <a:pt x="1296843" y="1553708"/>
                </a:lnTo>
                <a:lnTo>
                  <a:pt x="1296843" y="1561763"/>
                </a:lnTo>
                <a:lnTo>
                  <a:pt x="1055203" y="1561763"/>
                </a:lnTo>
                <a:close/>
                <a:moveTo>
                  <a:pt x="0" y="1553708"/>
                </a:moveTo>
                <a:lnTo>
                  <a:pt x="241640" y="1553708"/>
                </a:lnTo>
                <a:lnTo>
                  <a:pt x="241640" y="1561763"/>
                </a:lnTo>
                <a:lnTo>
                  <a:pt x="0" y="1561763"/>
                </a:lnTo>
                <a:close/>
                <a:moveTo>
                  <a:pt x="999259" y="1519031"/>
                </a:moveTo>
                <a:cubicBezTo>
                  <a:pt x="1018007" y="1519031"/>
                  <a:pt x="1033205" y="1534229"/>
                  <a:pt x="1033205" y="1552977"/>
                </a:cubicBezTo>
                <a:cubicBezTo>
                  <a:pt x="1033205" y="1571724"/>
                  <a:pt x="1018007" y="1586922"/>
                  <a:pt x="999259" y="1586922"/>
                </a:cubicBezTo>
                <a:cubicBezTo>
                  <a:pt x="980512" y="1586922"/>
                  <a:pt x="965314" y="1571724"/>
                  <a:pt x="965314" y="1552977"/>
                </a:cubicBezTo>
                <a:cubicBezTo>
                  <a:pt x="965314" y="1534229"/>
                  <a:pt x="980512" y="1519031"/>
                  <a:pt x="999259" y="1519031"/>
                </a:cubicBezTo>
                <a:close/>
                <a:moveTo>
                  <a:pt x="1351284" y="1517484"/>
                </a:moveTo>
                <a:cubicBezTo>
                  <a:pt x="1370031" y="1517484"/>
                  <a:pt x="1385229" y="1532681"/>
                  <a:pt x="1385229" y="1551429"/>
                </a:cubicBezTo>
                <a:cubicBezTo>
                  <a:pt x="1385229" y="1570177"/>
                  <a:pt x="1370031" y="1585375"/>
                  <a:pt x="1351284" y="1585375"/>
                </a:cubicBezTo>
                <a:cubicBezTo>
                  <a:pt x="1332536" y="1585375"/>
                  <a:pt x="1317338" y="1570177"/>
                  <a:pt x="1317338" y="1551429"/>
                </a:cubicBezTo>
                <a:cubicBezTo>
                  <a:pt x="1317338" y="1542055"/>
                  <a:pt x="1321138" y="1533569"/>
                  <a:pt x="1327281" y="1527426"/>
                </a:cubicBezTo>
                <a:lnTo>
                  <a:pt x="1327655" y="1527174"/>
                </a:lnTo>
                <a:lnTo>
                  <a:pt x="1328191" y="1525878"/>
                </a:lnTo>
                <a:lnTo>
                  <a:pt x="1337178" y="1519819"/>
                </a:lnTo>
                <a:lnTo>
                  <a:pt x="1336313" y="1521336"/>
                </a:lnTo>
                <a:lnTo>
                  <a:pt x="1338071" y="1520152"/>
                </a:lnTo>
                <a:cubicBezTo>
                  <a:pt x="1342132" y="1518434"/>
                  <a:pt x="1346597" y="1517484"/>
                  <a:pt x="1351284" y="1517484"/>
                </a:cubicBezTo>
                <a:close/>
                <a:moveTo>
                  <a:pt x="296081" y="1517484"/>
                </a:moveTo>
                <a:cubicBezTo>
                  <a:pt x="314828" y="1517484"/>
                  <a:pt x="330026" y="1532681"/>
                  <a:pt x="330026" y="1551429"/>
                </a:cubicBezTo>
                <a:cubicBezTo>
                  <a:pt x="330026" y="1570177"/>
                  <a:pt x="314828" y="1585375"/>
                  <a:pt x="296081" y="1585375"/>
                </a:cubicBezTo>
                <a:cubicBezTo>
                  <a:pt x="277333" y="1585375"/>
                  <a:pt x="262135" y="1570177"/>
                  <a:pt x="262135" y="1551429"/>
                </a:cubicBezTo>
                <a:cubicBezTo>
                  <a:pt x="262135" y="1532681"/>
                  <a:pt x="277333" y="1517484"/>
                  <a:pt x="296081" y="1517484"/>
                </a:cubicBezTo>
                <a:close/>
                <a:moveTo>
                  <a:pt x="2051851" y="1515981"/>
                </a:moveTo>
                <a:cubicBezTo>
                  <a:pt x="2070512" y="1515981"/>
                  <a:pt x="2085641" y="1531110"/>
                  <a:pt x="2085641" y="1549771"/>
                </a:cubicBezTo>
                <a:cubicBezTo>
                  <a:pt x="2085641" y="1568434"/>
                  <a:pt x="2070512" y="1583562"/>
                  <a:pt x="2051851" y="1583562"/>
                </a:cubicBezTo>
                <a:cubicBezTo>
                  <a:pt x="2033189" y="1583562"/>
                  <a:pt x="2018061" y="1568434"/>
                  <a:pt x="2018061" y="1549771"/>
                </a:cubicBezTo>
                <a:cubicBezTo>
                  <a:pt x="2018061" y="1531110"/>
                  <a:pt x="2033189" y="1515981"/>
                  <a:pt x="2051851" y="1515981"/>
                </a:cubicBezTo>
                <a:close/>
                <a:moveTo>
                  <a:pt x="1499009" y="1290229"/>
                </a:moveTo>
                <a:lnTo>
                  <a:pt x="1505994" y="1294241"/>
                </a:lnTo>
                <a:lnTo>
                  <a:pt x="1385627" y="1503769"/>
                </a:lnTo>
                <a:lnTo>
                  <a:pt x="1378643" y="1499758"/>
                </a:lnTo>
                <a:close/>
                <a:moveTo>
                  <a:pt x="851926" y="1290229"/>
                </a:moveTo>
                <a:lnTo>
                  <a:pt x="972292" y="1499758"/>
                </a:lnTo>
                <a:lnTo>
                  <a:pt x="965308" y="1503769"/>
                </a:lnTo>
                <a:lnTo>
                  <a:pt x="845307" y="1294876"/>
                </a:lnTo>
                <a:lnTo>
                  <a:pt x="846014" y="1293625"/>
                </a:lnTo>
                <a:close/>
                <a:moveTo>
                  <a:pt x="443806" y="1290229"/>
                </a:moveTo>
                <a:lnTo>
                  <a:pt x="450791" y="1294241"/>
                </a:lnTo>
                <a:lnTo>
                  <a:pt x="330424" y="1503769"/>
                </a:lnTo>
                <a:lnTo>
                  <a:pt x="323440" y="1499758"/>
                </a:lnTo>
                <a:close/>
                <a:moveTo>
                  <a:pt x="1904800" y="1282282"/>
                </a:moveTo>
                <a:lnTo>
                  <a:pt x="2024617" y="1490854"/>
                </a:lnTo>
                <a:lnTo>
                  <a:pt x="2017664" y="1494848"/>
                </a:lnTo>
                <a:lnTo>
                  <a:pt x="1897847" y="1286276"/>
                </a:lnTo>
                <a:close/>
                <a:moveTo>
                  <a:pt x="527601" y="1253090"/>
                </a:moveTo>
                <a:lnTo>
                  <a:pt x="769242" y="1253090"/>
                </a:lnTo>
                <a:lnTo>
                  <a:pt x="769242" y="1261145"/>
                </a:lnTo>
                <a:lnTo>
                  <a:pt x="527601" y="1261145"/>
                </a:lnTo>
                <a:close/>
                <a:moveTo>
                  <a:pt x="1582252" y="1242495"/>
                </a:moveTo>
                <a:lnTo>
                  <a:pt x="1822789" y="1242495"/>
                </a:lnTo>
                <a:lnTo>
                  <a:pt x="1822789" y="1250513"/>
                </a:lnTo>
                <a:lnTo>
                  <a:pt x="1822188" y="1250513"/>
                </a:lnTo>
                <a:lnTo>
                  <a:pt x="1822188" y="1257169"/>
                </a:lnTo>
                <a:lnTo>
                  <a:pt x="1581099" y="1257169"/>
                </a:lnTo>
                <a:lnTo>
                  <a:pt x="1581099" y="1249133"/>
                </a:lnTo>
                <a:lnTo>
                  <a:pt x="1582252" y="1249133"/>
                </a:lnTo>
                <a:close/>
                <a:moveTo>
                  <a:pt x="1526955" y="1217460"/>
                </a:moveTo>
                <a:cubicBezTo>
                  <a:pt x="1545702" y="1217460"/>
                  <a:pt x="1560900" y="1232658"/>
                  <a:pt x="1560900" y="1251405"/>
                </a:cubicBezTo>
                <a:cubicBezTo>
                  <a:pt x="1560900" y="1270152"/>
                  <a:pt x="1545702" y="1285350"/>
                  <a:pt x="1526955" y="1285350"/>
                </a:cubicBezTo>
                <a:cubicBezTo>
                  <a:pt x="1508206" y="1285350"/>
                  <a:pt x="1493009" y="1270152"/>
                  <a:pt x="1493009" y="1251405"/>
                </a:cubicBezTo>
                <a:cubicBezTo>
                  <a:pt x="1493009" y="1242031"/>
                  <a:pt x="1496809" y="1233545"/>
                  <a:pt x="1502952" y="1227402"/>
                </a:cubicBezTo>
                <a:lnTo>
                  <a:pt x="1504039" y="1226669"/>
                </a:lnTo>
                <a:lnTo>
                  <a:pt x="1505720" y="1222610"/>
                </a:lnTo>
                <a:lnTo>
                  <a:pt x="1507274" y="1221562"/>
                </a:lnTo>
                <a:lnTo>
                  <a:pt x="1504564" y="1226315"/>
                </a:lnTo>
                <a:lnTo>
                  <a:pt x="1513742" y="1220128"/>
                </a:lnTo>
                <a:cubicBezTo>
                  <a:pt x="1517803" y="1218410"/>
                  <a:pt x="1522268" y="1217460"/>
                  <a:pt x="1526955" y="1217460"/>
                </a:cubicBezTo>
                <a:close/>
                <a:moveTo>
                  <a:pt x="471752" y="1217460"/>
                </a:moveTo>
                <a:cubicBezTo>
                  <a:pt x="490499" y="1217460"/>
                  <a:pt x="505697" y="1232658"/>
                  <a:pt x="505697" y="1251405"/>
                </a:cubicBezTo>
                <a:cubicBezTo>
                  <a:pt x="505697" y="1270152"/>
                  <a:pt x="490499" y="1285350"/>
                  <a:pt x="471752" y="1285350"/>
                </a:cubicBezTo>
                <a:cubicBezTo>
                  <a:pt x="453004" y="1285350"/>
                  <a:pt x="437807" y="1270152"/>
                  <a:pt x="437807" y="1251405"/>
                </a:cubicBezTo>
                <a:cubicBezTo>
                  <a:pt x="437807" y="1232658"/>
                  <a:pt x="453004" y="1217460"/>
                  <a:pt x="471752" y="1217460"/>
                </a:cubicBezTo>
                <a:close/>
                <a:moveTo>
                  <a:pt x="823682" y="1216866"/>
                </a:moveTo>
                <a:cubicBezTo>
                  <a:pt x="842430" y="1216866"/>
                  <a:pt x="857628" y="1232063"/>
                  <a:pt x="857628" y="1250811"/>
                </a:cubicBezTo>
                <a:cubicBezTo>
                  <a:pt x="857628" y="1269559"/>
                  <a:pt x="842430" y="1284757"/>
                  <a:pt x="823682" y="1284757"/>
                </a:cubicBezTo>
                <a:cubicBezTo>
                  <a:pt x="804935" y="1284757"/>
                  <a:pt x="789737" y="1269559"/>
                  <a:pt x="789737" y="1250811"/>
                </a:cubicBezTo>
                <a:cubicBezTo>
                  <a:pt x="789737" y="1232063"/>
                  <a:pt x="804935" y="1216866"/>
                  <a:pt x="823682" y="1216866"/>
                </a:cubicBezTo>
                <a:close/>
                <a:moveTo>
                  <a:pt x="1876981" y="1209845"/>
                </a:moveTo>
                <a:cubicBezTo>
                  <a:pt x="1895644" y="1209845"/>
                  <a:pt x="1910772" y="1224973"/>
                  <a:pt x="1910772" y="1243636"/>
                </a:cubicBezTo>
                <a:lnTo>
                  <a:pt x="1909904" y="1245731"/>
                </a:lnTo>
                <a:lnTo>
                  <a:pt x="1910372" y="1246859"/>
                </a:lnTo>
                <a:cubicBezTo>
                  <a:pt x="1910372" y="1265564"/>
                  <a:pt x="1895209" y="1280727"/>
                  <a:pt x="1876504" y="1280727"/>
                </a:cubicBezTo>
                <a:cubicBezTo>
                  <a:pt x="1857799" y="1280727"/>
                  <a:pt x="1842636" y="1265564"/>
                  <a:pt x="1842636" y="1246859"/>
                </a:cubicBezTo>
                <a:lnTo>
                  <a:pt x="1843581" y="1244577"/>
                </a:lnTo>
                <a:lnTo>
                  <a:pt x="1843191" y="1243636"/>
                </a:lnTo>
                <a:cubicBezTo>
                  <a:pt x="1843191" y="1224973"/>
                  <a:pt x="1858320" y="1209845"/>
                  <a:pt x="1876981" y="1209845"/>
                </a:cubicBezTo>
                <a:close/>
                <a:moveTo>
                  <a:pt x="971408" y="989611"/>
                </a:moveTo>
                <a:lnTo>
                  <a:pt x="978392" y="993623"/>
                </a:lnTo>
                <a:lnTo>
                  <a:pt x="858026" y="1203151"/>
                </a:lnTo>
                <a:lnTo>
                  <a:pt x="851042" y="1199140"/>
                </a:lnTo>
                <a:close/>
                <a:moveTo>
                  <a:pt x="2023892" y="986256"/>
                </a:moveTo>
                <a:lnTo>
                  <a:pt x="2030860" y="990259"/>
                </a:lnTo>
                <a:lnTo>
                  <a:pt x="1910768" y="1199308"/>
                </a:lnTo>
                <a:lnTo>
                  <a:pt x="1903801" y="1195305"/>
                </a:lnTo>
                <a:close/>
                <a:moveTo>
                  <a:pt x="1379229" y="982690"/>
                </a:moveTo>
                <a:lnTo>
                  <a:pt x="1499596" y="1192217"/>
                </a:lnTo>
                <a:lnTo>
                  <a:pt x="1492611" y="1196230"/>
                </a:lnTo>
                <a:lnTo>
                  <a:pt x="1372245" y="986702"/>
                </a:lnTo>
                <a:close/>
                <a:moveTo>
                  <a:pt x="324026" y="982690"/>
                </a:moveTo>
                <a:lnTo>
                  <a:pt x="444393" y="1192217"/>
                </a:lnTo>
                <a:lnTo>
                  <a:pt x="437408" y="1196230"/>
                </a:lnTo>
                <a:lnTo>
                  <a:pt x="317042" y="986702"/>
                </a:lnTo>
                <a:close/>
                <a:moveTo>
                  <a:pt x="1055203" y="942720"/>
                </a:moveTo>
                <a:lnTo>
                  <a:pt x="1296843" y="942720"/>
                </a:lnTo>
                <a:lnTo>
                  <a:pt x="1296843" y="950774"/>
                </a:lnTo>
                <a:lnTo>
                  <a:pt x="1055203" y="950774"/>
                </a:lnTo>
                <a:close/>
                <a:moveTo>
                  <a:pt x="0" y="942720"/>
                </a:moveTo>
                <a:lnTo>
                  <a:pt x="241640" y="942720"/>
                </a:lnTo>
                <a:lnTo>
                  <a:pt x="241640" y="950774"/>
                </a:lnTo>
                <a:lnTo>
                  <a:pt x="0" y="950774"/>
                </a:lnTo>
                <a:close/>
                <a:moveTo>
                  <a:pt x="999353" y="916842"/>
                </a:moveTo>
                <a:cubicBezTo>
                  <a:pt x="1018101" y="916842"/>
                  <a:pt x="1033299" y="932040"/>
                  <a:pt x="1033299" y="950787"/>
                </a:cubicBezTo>
                <a:cubicBezTo>
                  <a:pt x="1033299" y="969535"/>
                  <a:pt x="1018101" y="984732"/>
                  <a:pt x="999353" y="984732"/>
                </a:cubicBezTo>
                <a:cubicBezTo>
                  <a:pt x="980605" y="984732"/>
                  <a:pt x="965407" y="969535"/>
                  <a:pt x="965407" y="950787"/>
                </a:cubicBezTo>
                <a:cubicBezTo>
                  <a:pt x="965407" y="932040"/>
                  <a:pt x="980605" y="916842"/>
                  <a:pt x="999353" y="916842"/>
                </a:cubicBezTo>
                <a:close/>
                <a:moveTo>
                  <a:pt x="2051774" y="913652"/>
                </a:moveTo>
                <a:cubicBezTo>
                  <a:pt x="2070478" y="913652"/>
                  <a:pt x="2085641" y="928816"/>
                  <a:pt x="2085641" y="947520"/>
                </a:cubicBezTo>
                <a:cubicBezTo>
                  <a:pt x="2085641" y="966226"/>
                  <a:pt x="2070478" y="981388"/>
                  <a:pt x="2051774" y="981388"/>
                </a:cubicBezTo>
                <a:cubicBezTo>
                  <a:pt x="2033069" y="981388"/>
                  <a:pt x="2017905" y="966226"/>
                  <a:pt x="2017905" y="947520"/>
                </a:cubicBezTo>
                <a:cubicBezTo>
                  <a:pt x="2017905" y="928816"/>
                  <a:pt x="2033069" y="913652"/>
                  <a:pt x="2051774" y="913652"/>
                </a:cubicBezTo>
                <a:close/>
                <a:moveTo>
                  <a:pt x="1351284" y="909919"/>
                </a:moveTo>
                <a:cubicBezTo>
                  <a:pt x="1370031" y="909919"/>
                  <a:pt x="1385229" y="925117"/>
                  <a:pt x="1385229" y="943865"/>
                </a:cubicBezTo>
                <a:cubicBezTo>
                  <a:pt x="1385229" y="962613"/>
                  <a:pt x="1370031" y="977811"/>
                  <a:pt x="1351284" y="977811"/>
                </a:cubicBezTo>
                <a:cubicBezTo>
                  <a:pt x="1332536" y="977811"/>
                  <a:pt x="1317338" y="962613"/>
                  <a:pt x="1317338" y="943865"/>
                </a:cubicBezTo>
                <a:cubicBezTo>
                  <a:pt x="1317338" y="925117"/>
                  <a:pt x="1332536" y="909919"/>
                  <a:pt x="1351284" y="909919"/>
                </a:cubicBezTo>
                <a:close/>
                <a:moveTo>
                  <a:pt x="296081" y="909919"/>
                </a:moveTo>
                <a:cubicBezTo>
                  <a:pt x="314828" y="909919"/>
                  <a:pt x="330026" y="925117"/>
                  <a:pt x="330026" y="943865"/>
                </a:cubicBezTo>
                <a:cubicBezTo>
                  <a:pt x="330026" y="962613"/>
                  <a:pt x="314828" y="977811"/>
                  <a:pt x="296081" y="977811"/>
                </a:cubicBezTo>
                <a:cubicBezTo>
                  <a:pt x="277333" y="977811"/>
                  <a:pt x="262135" y="962613"/>
                  <a:pt x="262135" y="943865"/>
                </a:cubicBezTo>
                <a:cubicBezTo>
                  <a:pt x="262135" y="925117"/>
                  <a:pt x="277333" y="909919"/>
                  <a:pt x="296081" y="909919"/>
                </a:cubicBezTo>
                <a:close/>
                <a:moveTo>
                  <a:pt x="446776" y="684953"/>
                </a:moveTo>
                <a:lnTo>
                  <a:pt x="453760" y="688965"/>
                </a:lnTo>
                <a:lnTo>
                  <a:pt x="333394" y="898493"/>
                </a:lnTo>
                <a:lnTo>
                  <a:pt x="326410" y="894481"/>
                </a:lnTo>
                <a:close/>
                <a:moveTo>
                  <a:pt x="1501183" y="682475"/>
                </a:moveTo>
                <a:lnTo>
                  <a:pt x="1508167" y="686488"/>
                </a:lnTo>
                <a:lnTo>
                  <a:pt x="1387801" y="896016"/>
                </a:lnTo>
                <a:lnTo>
                  <a:pt x="1380816" y="892004"/>
                </a:lnTo>
                <a:close/>
                <a:moveTo>
                  <a:pt x="851628" y="682072"/>
                </a:moveTo>
                <a:lnTo>
                  <a:pt x="971994" y="891599"/>
                </a:lnTo>
                <a:lnTo>
                  <a:pt x="965010" y="895612"/>
                </a:lnTo>
                <a:lnTo>
                  <a:pt x="844643" y="686084"/>
                </a:lnTo>
                <a:close/>
                <a:moveTo>
                  <a:pt x="1904385" y="679418"/>
                </a:moveTo>
                <a:lnTo>
                  <a:pt x="2024476" y="888468"/>
                </a:lnTo>
                <a:lnTo>
                  <a:pt x="2017508" y="892471"/>
                </a:lnTo>
                <a:lnTo>
                  <a:pt x="1897417" y="683421"/>
                </a:lnTo>
                <a:close/>
                <a:moveTo>
                  <a:pt x="527601" y="642102"/>
                </a:moveTo>
                <a:lnTo>
                  <a:pt x="769242" y="642102"/>
                </a:lnTo>
                <a:lnTo>
                  <a:pt x="769242" y="650156"/>
                </a:lnTo>
                <a:lnTo>
                  <a:pt x="527601" y="650156"/>
                </a:lnTo>
                <a:close/>
                <a:moveTo>
                  <a:pt x="1581099" y="639540"/>
                </a:moveTo>
                <a:lnTo>
                  <a:pt x="1822188" y="639540"/>
                </a:lnTo>
                <a:lnTo>
                  <a:pt x="1822188" y="647576"/>
                </a:lnTo>
                <a:lnTo>
                  <a:pt x="1581099" y="647576"/>
                </a:lnTo>
                <a:close/>
                <a:moveTo>
                  <a:pt x="474722" y="612183"/>
                </a:moveTo>
                <a:cubicBezTo>
                  <a:pt x="493470" y="612183"/>
                  <a:pt x="508667" y="627381"/>
                  <a:pt x="508667" y="646128"/>
                </a:cubicBezTo>
                <a:cubicBezTo>
                  <a:pt x="508667" y="664877"/>
                  <a:pt x="493470" y="680074"/>
                  <a:pt x="474722" y="680074"/>
                </a:cubicBezTo>
                <a:cubicBezTo>
                  <a:pt x="455974" y="680074"/>
                  <a:pt x="440776" y="664877"/>
                  <a:pt x="440776" y="646128"/>
                </a:cubicBezTo>
                <a:cubicBezTo>
                  <a:pt x="440776" y="627381"/>
                  <a:pt x="455974" y="612183"/>
                  <a:pt x="474722" y="612183"/>
                </a:cubicBezTo>
                <a:close/>
                <a:moveTo>
                  <a:pt x="1529128" y="609706"/>
                </a:moveTo>
                <a:cubicBezTo>
                  <a:pt x="1547876" y="609706"/>
                  <a:pt x="1563074" y="624904"/>
                  <a:pt x="1563074" y="643651"/>
                </a:cubicBezTo>
                <a:cubicBezTo>
                  <a:pt x="1563074" y="662399"/>
                  <a:pt x="1547876" y="677597"/>
                  <a:pt x="1529128" y="677597"/>
                </a:cubicBezTo>
                <a:cubicBezTo>
                  <a:pt x="1510380" y="677597"/>
                  <a:pt x="1495182" y="662399"/>
                  <a:pt x="1495182" y="643651"/>
                </a:cubicBezTo>
                <a:cubicBezTo>
                  <a:pt x="1495182" y="624904"/>
                  <a:pt x="1510380" y="609706"/>
                  <a:pt x="1529128" y="609706"/>
                </a:cubicBezTo>
                <a:close/>
                <a:moveTo>
                  <a:pt x="823682" y="609302"/>
                </a:moveTo>
                <a:cubicBezTo>
                  <a:pt x="842430" y="609302"/>
                  <a:pt x="857628" y="624499"/>
                  <a:pt x="857628" y="643248"/>
                </a:cubicBezTo>
                <a:cubicBezTo>
                  <a:pt x="857628" y="661995"/>
                  <a:pt x="842430" y="677193"/>
                  <a:pt x="823682" y="677193"/>
                </a:cubicBezTo>
                <a:cubicBezTo>
                  <a:pt x="804935" y="677193"/>
                  <a:pt x="789737" y="661995"/>
                  <a:pt x="789737" y="643248"/>
                </a:cubicBezTo>
                <a:cubicBezTo>
                  <a:pt x="789737" y="624499"/>
                  <a:pt x="804935" y="609302"/>
                  <a:pt x="823682" y="609302"/>
                </a:cubicBezTo>
                <a:close/>
                <a:moveTo>
                  <a:pt x="1876504" y="606815"/>
                </a:moveTo>
                <a:cubicBezTo>
                  <a:pt x="1895209" y="606815"/>
                  <a:pt x="1910372" y="621978"/>
                  <a:pt x="1910372" y="640683"/>
                </a:cubicBezTo>
                <a:cubicBezTo>
                  <a:pt x="1910372" y="659388"/>
                  <a:pt x="1895209" y="674551"/>
                  <a:pt x="1876504" y="674551"/>
                </a:cubicBezTo>
                <a:cubicBezTo>
                  <a:pt x="1857799" y="674551"/>
                  <a:pt x="1842636" y="659388"/>
                  <a:pt x="1842636" y="640683"/>
                </a:cubicBezTo>
                <a:cubicBezTo>
                  <a:pt x="1842636" y="621978"/>
                  <a:pt x="1857799" y="606815"/>
                  <a:pt x="1876504" y="606815"/>
                </a:cubicBezTo>
                <a:close/>
                <a:moveTo>
                  <a:pt x="327380" y="379441"/>
                </a:moveTo>
                <a:lnTo>
                  <a:pt x="447471" y="588491"/>
                </a:lnTo>
                <a:lnTo>
                  <a:pt x="440503" y="592494"/>
                </a:lnTo>
                <a:lnTo>
                  <a:pt x="320412" y="383445"/>
                </a:lnTo>
                <a:close/>
                <a:moveTo>
                  <a:pt x="976551" y="377818"/>
                </a:moveTo>
                <a:lnTo>
                  <a:pt x="983535" y="381829"/>
                </a:lnTo>
                <a:lnTo>
                  <a:pt x="863169" y="591358"/>
                </a:lnTo>
                <a:lnTo>
                  <a:pt x="856185" y="587345"/>
                </a:lnTo>
                <a:close/>
                <a:moveTo>
                  <a:pt x="1381403" y="374936"/>
                </a:moveTo>
                <a:lnTo>
                  <a:pt x="1501769" y="584464"/>
                </a:lnTo>
                <a:lnTo>
                  <a:pt x="1494785" y="588476"/>
                </a:lnTo>
                <a:lnTo>
                  <a:pt x="1374418" y="378948"/>
                </a:lnTo>
                <a:close/>
                <a:moveTo>
                  <a:pt x="1057376" y="334966"/>
                </a:moveTo>
                <a:lnTo>
                  <a:pt x="1299017" y="334966"/>
                </a:lnTo>
                <a:lnTo>
                  <a:pt x="1299017" y="343020"/>
                </a:lnTo>
                <a:lnTo>
                  <a:pt x="1057376" y="343020"/>
                </a:lnTo>
                <a:close/>
                <a:moveTo>
                  <a:pt x="299498" y="306838"/>
                </a:moveTo>
                <a:cubicBezTo>
                  <a:pt x="318204" y="306838"/>
                  <a:pt x="333366" y="322001"/>
                  <a:pt x="333366" y="340706"/>
                </a:cubicBezTo>
                <a:cubicBezTo>
                  <a:pt x="333366" y="359411"/>
                  <a:pt x="318204" y="374574"/>
                  <a:pt x="299498" y="374574"/>
                </a:cubicBezTo>
                <a:cubicBezTo>
                  <a:pt x="280794" y="374574"/>
                  <a:pt x="265631" y="359411"/>
                  <a:pt x="265631" y="340706"/>
                </a:cubicBezTo>
                <a:cubicBezTo>
                  <a:pt x="265631" y="322001"/>
                  <a:pt x="280794" y="306838"/>
                  <a:pt x="299498" y="306838"/>
                </a:cubicBezTo>
                <a:close/>
                <a:moveTo>
                  <a:pt x="1004497" y="305047"/>
                </a:moveTo>
                <a:cubicBezTo>
                  <a:pt x="1023244" y="305047"/>
                  <a:pt x="1038442" y="320245"/>
                  <a:pt x="1038442" y="338993"/>
                </a:cubicBezTo>
                <a:cubicBezTo>
                  <a:pt x="1038442" y="357741"/>
                  <a:pt x="1023244" y="372939"/>
                  <a:pt x="1004497" y="372939"/>
                </a:cubicBezTo>
                <a:cubicBezTo>
                  <a:pt x="985749" y="372939"/>
                  <a:pt x="970551" y="357741"/>
                  <a:pt x="970551" y="338993"/>
                </a:cubicBezTo>
                <a:cubicBezTo>
                  <a:pt x="970551" y="320245"/>
                  <a:pt x="985749" y="305047"/>
                  <a:pt x="1004497" y="305047"/>
                </a:cubicBezTo>
                <a:close/>
                <a:moveTo>
                  <a:pt x="1353457" y="302166"/>
                </a:moveTo>
                <a:cubicBezTo>
                  <a:pt x="1372205" y="302166"/>
                  <a:pt x="1387402" y="317364"/>
                  <a:pt x="1387402" y="336112"/>
                </a:cubicBezTo>
                <a:cubicBezTo>
                  <a:pt x="1387402" y="354859"/>
                  <a:pt x="1372205" y="370057"/>
                  <a:pt x="1353457" y="370057"/>
                </a:cubicBezTo>
                <a:cubicBezTo>
                  <a:pt x="1334710" y="370057"/>
                  <a:pt x="1319512" y="354859"/>
                  <a:pt x="1319512" y="336112"/>
                </a:cubicBezTo>
                <a:cubicBezTo>
                  <a:pt x="1319512" y="317364"/>
                  <a:pt x="1334710" y="302166"/>
                  <a:pt x="1353457" y="302166"/>
                </a:cubicBezTo>
                <a:close/>
                <a:moveTo>
                  <a:pt x="449552" y="75479"/>
                </a:moveTo>
                <a:lnTo>
                  <a:pt x="456520" y="79482"/>
                </a:lnTo>
                <a:lnTo>
                  <a:pt x="336429" y="288532"/>
                </a:lnTo>
                <a:lnTo>
                  <a:pt x="329460" y="284528"/>
                </a:lnTo>
                <a:close/>
                <a:moveTo>
                  <a:pt x="853479" y="72604"/>
                </a:moveTo>
                <a:lnTo>
                  <a:pt x="973570" y="281654"/>
                </a:lnTo>
                <a:lnTo>
                  <a:pt x="966602" y="285656"/>
                </a:lnTo>
                <a:lnTo>
                  <a:pt x="846510" y="76607"/>
                </a:lnTo>
                <a:close/>
                <a:moveTo>
                  <a:pt x="530193" y="32725"/>
                </a:moveTo>
                <a:lnTo>
                  <a:pt x="771281" y="32725"/>
                </a:lnTo>
                <a:lnTo>
                  <a:pt x="771281" y="40761"/>
                </a:lnTo>
                <a:lnTo>
                  <a:pt x="530193" y="40761"/>
                </a:lnTo>
                <a:close/>
                <a:moveTo>
                  <a:pt x="477434" y="2876"/>
                </a:moveTo>
                <a:cubicBezTo>
                  <a:pt x="496139" y="2876"/>
                  <a:pt x="511302" y="18038"/>
                  <a:pt x="511302" y="36744"/>
                </a:cubicBezTo>
                <a:cubicBezTo>
                  <a:pt x="511302" y="55448"/>
                  <a:pt x="496139" y="70611"/>
                  <a:pt x="477434" y="70611"/>
                </a:cubicBezTo>
                <a:cubicBezTo>
                  <a:pt x="458729" y="70611"/>
                  <a:pt x="443566" y="55448"/>
                  <a:pt x="443566" y="36744"/>
                </a:cubicBezTo>
                <a:cubicBezTo>
                  <a:pt x="443566" y="18038"/>
                  <a:pt x="458729" y="2876"/>
                  <a:pt x="477434" y="2876"/>
                </a:cubicBezTo>
                <a:close/>
                <a:moveTo>
                  <a:pt x="825597" y="0"/>
                </a:moveTo>
                <a:cubicBezTo>
                  <a:pt x="844302" y="0"/>
                  <a:pt x="859465" y="15164"/>
                  <a:pt x="859465" y="33868"/>
                </a:cubicBezTo>
                <a:cubicBezTo>
                  <a:pt x="859465" y="52573"/>
                  <a:pt x="844302" y="67737"/>
                  <a:pt x="825597" y="67737"/>
                </a:cubicBezTo>
                <a:cubicBezTo>
                  <a:pt x="806893" y="67737"/>
                  <a:pt x="791729" y="52573"/>
                  <a:pt x="791729" y="33868"/>
                </a:cubicBezTo>
                <a:cubicBezTo>
                  <a:pt x="791729" y="15164"/>
                  <a:pt x="806893" y="0"/>
                  <a:pt x="825597" y="0"/>
                </a:cubicBezTo>
                <a:close/>
              </a:path>
            </a:pathLst>
          </a:custGeom>
          <a:gradFill flip="none" rotWithShape="1">
            <a:gsLst>
              <a:gs pos="0">
                <a:schemeClr val="accent1">
                  <a:lumMod val="5000"/>
                  <a:lumOff val="95000"/>
                  <a:alpha val="10000"/>
                </a:schemeClr>
              </a:gs>
              <a:gs pos="100000">
                <a:schemeClr val="accent1">
                  <a:lumMod val="30000"/>
                  <a:lumOff val="70000"/>
                  <a:alpha val="7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Box 11">
            <a:extLst>
              <a:ext uri="{FF2B5EF4-FFF2-40B4-BE49-F238E27FC236}">
                <a16:creationId xmlns:a16="http://schemas.microsoft.com/office/drawing/2014/main" id="{6FAA77A1-D890-4598-BA61-42067560F4AD}"/>
              </a:ext>
            </a:extLst>
          </p:cNvPr>
          <p:cNvSpPr txBox="1"/>
          <p:nvPr/>
        </p:nvSpPr>
        <p:spPr>
          <a:xfrm>
            <a:off x="8934771" y="1620485"/>
            <a:ext cx="2756113" cy="830997"/>
          </a:xfrm>
          <a:prstGeom prst="rect">
            <a:avLst/>
          </a:prstGeom>
          <a:noFill/>
        </p:spPr>
        <p:txBody>
          <a:bodyPr wrap="square" rtlCol="0">
            <a:spAutoFit/>
          </a:bodyPr>
          <a:lstStyle/>
          <a:p>
            <a:r>
              <a:rPr lang="en-US" sz="2400" dirty="0">
                <a:solidFill>
                  <a:schemeClr val="bg1"/>
                </a:solidFill>
              </a:rPr>
              <a:t>Over 20 CRM output  formats</a:t>
            </a:r>
          </a:p>
        </p:txBody>
      </p:sp>
      <p:sp>
        <p:nvSpPr>
          <p:cNvPr id="16" name="TextBox 15">
            <a:extLst>
              <a:ext uri="{FF2B5EF4-FFF2-40B4-BE49-F238E27FC236}">
                <a16:creationId xmlns:a16="http://schemas.microsoft.com/office/drawing/2014/main" id="{714253F0-470D-485C-AA2A-C46F7D586986}"/>
              </a:ext>
            </a:extLst>
          </p:cNvPr>
          <p:cNvSpPr txBox="1"/>
          <p:nvPr/>
        </p:nvSpPr>
        <p:spPr>
          <a:xfrm>
            <a:off x="7857582" y="1812562"/>
            <a:ext cx="899092" cy="400110"/>
          </a:xfrm>
          <a:prstGeom prst="rect">
            <a:avLst/>
          </a:prstGeom>
          <a:noFill/>
        </p:spPr>
        <p:txBody>
          <a:bodyPr wrap="square" rtlCol="0">
            <a:spAutoFit/>
          </a:bodyPr>
          <a:lstStyle/>
          <a:p>
            <a:pPr algn="ctr"/>
            <a:r>
              <a:rPr lang="en-US" sz="2000" b="1" dirty="0">
                <a:solidFill>
                  <a:srgbClr val="00133A"/>
                </a:solidFill>
              </a:rPr>
              <a:t>CRM</a:t>
            </a:r>
          </a:p>
        </p:txBody>
      </p:sp>
    </p:spTree>
    <p:extLst>
      <p:ext uri="{BB962C8B-B14F-4D97-AF65-F5344CB8AC3E}">
        <p14:creationId xmlns:p14="http://schemas.microsoft.com/office/powerpoint/2010/main" val="18999715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a:extLst>
              <a:ext uri="{FF2B5EF4-FFF2-40B4-BE49-F238E27FC236}">
                <a16:creationId xmlns:a16="http://schemas.microsoft.com/office/drawing/2014/main" id="{7D93ADCC-6AF2-4020-9C74-2A6C941B1DA0}"/>
              </a:ext>
            </a:extLst>
          </p:cNvPr>
          <p:cNvPicPr>
            <a:picLocks noGrp="1" noChangeAspect="1"/>
          </p:cNvPicPr>
          <p:nvPr>
            <p:ph type="pic" sz="quarter" idx="14"/>
          </p:nvPr>
        </p:nvPicPr>
        <p:blipFill>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t="19559" b="19559"/>
          <a:stretch>
            <a:fillRect/>
          </a:stretch>
        </p:blipFill>
        <p:spPr/>
      </p:pic>
      <p:sp>
        <p:nvSpPr>
          <p:cNvPr id="2" name="Slide Number Placeholder 1">
            <a:extLst>
              <a:ext uri="{FF2B5EF4-FFF2-40B4-BE49-F238E27FC236}">
                <a16:creationId xmlns:a16="http://schemas.microsoft.com/office/drawing/2014/main" id="{6969B4D8-4FBE-418C-9EE0-9C92E32384F4}"/>
              </a:ext>
            </a:extLst>
          </p:cNvPr>
          <p:cNvSpPr>
            <a:spLocks noGrp="1"/>
          </p:cNvSpPr>
          <p:nvPr>
            <p:ph type="sldNum" sz="quarter" idx="12"/>
          </p:nvPr>
        </p:nvSpPr>
        <p:spPr/>
        <p:txBody>
          <a:bodyPr/>
          <a:lstStyle/>
          <a:p>
            <a:fld id="{0D59CF3C-1FAA-4757-BA9B-A4FB9CBF774E}" type="slidenum">
              <a:rPr lang="en-US" smtClean="0"/>
              <a:pPr/>
              <a:t>13</a:t>
            </a:fld>
            <a:endParaRPr lang="en-US"/>
          </a:p>
        </p:txBody>
      </p:sp>
      <p:sp>
        <p:nvSpPr>
          <p:cNvPr id="3" name="Text Placeholder 2">
            <a:extLst>
              <a:ext uri="{FF2B5EF4-FFF2-40B4-BE49-F238E27FC236}">
                <a16:creationId xmlns:a16="http://schemas.microsoft.com/office/drawing/2014/main" id="{3510AE1B-BE36-4F4B-BFB6-6D5671F8F1BC}"/>
              </a:ext>
            </a:extLst>
          </p:cNvPr>
          <p:cNvSpPr>
            <a:spLocks noGrp="1"/>
          </p:cNvSpPr>
          <p:nvPr>
            <p:ph type="body" sz="quarter" idx="13"/>
          </p:nvPr>
        </p:nvSpPr>
        <p:spPr/>
        <p:txBody>
          <a:bodyPr/>
          <a:lstStyle/>
          <a:p>
            <a:r>
              <a:rPr lang="en-US" dirty="0"/>
              <a:t>Analytic Reports</a:t>
            </a:r>
          </a:p>
        </p:txBody>
      </p:sp>
      <p:sp>
        <p:nvSpPr>
          <p:cNvPr id="27" name="Rectangle: Rounded Corners 26">
            <a:extLst>
              <a:ext uri="{FF2B5EF4-FFF2-40B4-BE49-F238E27FC236}">
                <a16:creationId xmlns:a16="http://schemas.microsoft.com/office/drawing/2014/main" id="{2173528A-877F-4EFA-914B-53FCDE983F5D}"/>
              </a:ext>
            </a:extLst>
          </p:cNvPr>
          <p:cNvSpPr/>
          <p:nvPr/>
        </p:nvSpPr>
        <p:spPr>
          <a:xfrm>
            <a:off x="6303266" y="5015261"/>
            <a:ext cx="4507992" cy="1059365"/>
          </a:xfrm>
          <a:prstGeom prst="roundRect">
            <a:avLst>
              <a:gd name="adj" fmla="val 9447"/>
            </a:avLst>
          </a:prstGeom>
          <a:solidFill>
            <a:schemeClr val="accent1"/>
          </a:solidFill>
          <a:ln>
            <a:noFill/>
          </a:ln>
          <a:effectLst>
            <a:outerShdw blurRad="317500" dist="1905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2D614B27-B7EB-41EB-89CB-A37392D42F32}"/>
              </a:ext>
            </a:extLst>
          </p:cNvPr>
          <p:cNvSpPr txBox="1"/>
          <p:nvPr/>
        </p:nvSpPr>
        <p:spPr>
          <a:xfrm>
            <a:off x="6929630" y="5325852"/>
            <a:ext cx="3255264" cy="461665"/>
          </a:xfrm>
          <a:prstGeom prst="rect">
            <a:avLst/>
          </a:prstGeom>
          <a:noFill/>
        </p:spPr>
        <p:txBody>
          <a:bodyPr wrap="square" rtlCol="0">
            <a:spAutoFit/>
          </a:bodyPr>
          <a:lstStyle/>
          <a:p>
            <a:pPr algn="ctr"/>
            <a:r>
              <a:rPr lang="en-US" sz="2400" dirty="0">
                <a:solidFill>
                  <a:schemeClr val="bg1"/>
                </a:solidFill>
              </a:rPr>
              <a:t>Historical views</a:t>
            </a:r>
          </a:p>
        </p:txBody>
      </p:sp>
      <p:sp>
        <p:nvSpPr>
          <p:cNvPr id="9" name="Freeform: Shape 8">
            <a:extLst>
              <a:ext uri="{FF2B5EF4-FFF2-40B4-BE49-F238E27FC236}">
                <a16:creationId xmlns:a16="http://schemas.microsoft.com/office/drawing/2014/main" id="{60EA592D-9FEE-4177-AFE1-11AC857CEE6D}"/>
              </a:ext>
            </a:extLst>
          </p:cNvPr>
          <p:cNvSpPr/>
          <p:nvPr/>
        </p:nvSpPr>
        <p:spPr>
          <a:xfrm>
            <a:off x="18929" y="4893733"/>
            <a:ext cx="2244359" cy="1964267"/>
          </a:xfrm>
          <a:custGeom>
            <a:avLst/>
            <a:gdLst>
              <a:gd name="connsiteX0" fmla="*/ 1526563 w 2085641"/>
              <a:gd name="connsiteY0" fmla="*/ 1816176 h 1825357"/>
              <a:gd name="connsiteX1" fmla="*/ 1548729 w 2085641"/>
              <a:gd name="connsiteY1" fmla="*/ 1825357 h 1825357"/>
              <a:gd name="connsiteX2" fmla="*/ 1504398 w 2085641"/>
              <a:gd name="connsiteY2" fmla="*/ 1825357 h 1825357"/>
              <a:gd name="connsiteX3" fmla="*/ 1876981 w 2085641"/>
              <a:gd name="connsiteY3" fmla="*/ 1814636 h 1825357"/>
              <a:gd name="connsiteX4" fmla="*/ 1900875 w 2085641"/>
              <a:gd name="connsiteY4" fmla="*/ 1824533 h 1825357"/>
              <a:gd name="connsiteX5" fmla="*/ 1901217 w 2085641"/>
              <a:gd name="connsiteY5" fmla="*/ 1825357 h 1825357"/>
              <a:gd name="connsiteX6" fmla="*/ 1852747 w 2085641"/>
              <a:gd name="connsiteY6" fmla="*/ 1825357 h 1825357"/>
              <a:gd name="connsiteX7" fmla="*/ 1853088 w 2085641"/>
              <a:gd name="connsiteY7" fmla="*/ 1824533 h 1825357"/>
              <a:gd name="connsiteX8" fmla="*/ 1876981 w 2085641"/>
              <a:gd name="connsiteY8" fmla="*/ 1814636 h 1825357"/>
              <a:gd name="connsiteX9" fmla="*/ 1380574 w 2085641"/>
              <a:gd name="connsiteY9" fmla="*/ 1589586 h 1825357"/>
              <a:gd name="connsiteX10" fmla="*/ 1499719 w 2085641"/>
              <a:gd name="connsiteY10" fmla="*/ 1796990 h 1825357"/>
              <a:gd name="connsiteX11" fmla="*/ 1492767 w 2085641"/>
              <a:gd name="connsiteY11" fmla="*/ 1800984 h 1825357"/>
              <a:gd name="connsiteX12" fmla="*/ 1375967 w 2085641"/>
              <a:gd name="connsiteY12" fmla="*/ 1597664 h 1825357"/>
              <a:gd name="connsiteX13" fmla="*/ 2024033 w 2085641"/>
              <a:gd name="connsiteY13" fmla="*/ 1588418 h 1825357"/>
              <a:gd name="connsiteX14" fmla="*/ 2030985 w 2085641"/>
              <a:gd name="connsiteY14" fmla="*/ 1592413 h 1825357"/>
              <a:gd name="connsiteX15" fmla="*/ 1911168 w 2085641"/>
              <a:gd name="connsiteY15" fmla="*/ 1800984 h 1825357"/>
              <a:gd name="connsiteX16" fmla="*/ 1904216 w 2085641"/>
              <a:gd name="connsiteY16" fmla="*/ 1796990 h 1825357"/>
              <a:gd name="connsiteX17" fmla="*/ 1055203 w 2085641"/>
              <a:gd name="connsiteY17" fmla="*/ 1553708 h 1825357"/>
              <a:gd name="connsiteX18" fmla="*/ 1296843 w 2085641"/>
              <a:gd name="connsiteY18" fmla="*/ 1553708 h 1825357"/>
              <a:gd name="connsiteX19" fmla="*/ 1296843 w 2085641"/>
              <a:gd name="connsiteY19" fmla="*/ 1561763 h 1825357"/>
              <a:gd name="connsiteX20" fmla="*/ 1055203 w 2085641"/>
              <a:gd name="connsiteY20" fmla="*/ 1561763 h 1825357"/>
              <a:gd name="connsiteX21" fmla="*/ 0 w 2085641"/>
              <a:gd name="connsiteY21" fmla="*/ 1553708 h 1825357"/>
              <a:gd name="connsiteX22" fmla="*/ 241640 w 2085641"/>
              <a:gd name="connsiteY22" fmla="*/ 1553708 h 1825357"/>
              <a:gd name="connsiteX23" fmla="*/ 241640 w 2085641"/>
              <a:gd name="connsiteY23" fmla="*/ 1561763 h 1825357"/>
              <a:gd name="connsiteX24" fmla="*/ 0 w 2085641"/>
              <a:gd name="connsiteY24" fmla="*/ 1561763 h 1825357"/>
              <a:gd name="connsiteX25" fmla="*/ 999259 w 2085641"/>
              <a:gd name="connsiteY25" fmla="*/ 1519031 h 1825357"/>
              <a:gd name="connsiteX26" fmla="*/ 1033205 w 2085641"/>
              <a:gd name="connsiteY26" fmla="*/ 1552977 h 1825357"/>
              <a:gd name="connsiteX27" fmla="*/ 999259 w 2085641"/>
              <a:gd name="connsiteY27" fmla="*/ 1586922 h 1825357"/>
              <a:gd name="connsiteX28" fmla="*/ 965314 w 2085641"/>
              <a:gd name="connsiteY28" fmla="*/ 1552977 h 1825357"/>
              <a:gd name="connsiteX29" fmla="*/ 999259 w 2085641"/>
              <a:gd name="connsiteY29" fmla="*/ 1519031 h 1825357"/>
              <a:gd name="connsiteX30" fmla="*/ 1351284 w 2085641"/>
              <a:gd name="connsiteY30" fmla="*/ 1517484 h 1825357"/>
              <a:gd name="connsiteX31" fmla="*/ 1385229 w 2085641"/>
              <a:gd name="connsiteY31" fmla="*/ 1551429 h 1825357"/>
              <a:gd name="connsiteX32" fmla="*/ 1351284 w 2085641"/>
              <a:gd name="connsiteY32" fmla="*/ 1585375 h 1825357"/>
              <a:gd name="connsiteX33" fmla="*/ 1317338 w 2085641"/>
              <a:gd name="connsiteY33" fmla="*/ 1551429 h 1825357"/>
              <a:gd name="connsiteX34" fmla="*/ 1327281 w 2085641"/>
              <a:gd name="connsiteY34" fmla="*/ 1527426 h 1825357"/>
              <a:gd name="connsiteX35" fmla="*/ 1327655 w 2085641"/>
              <a:gd name="connsiteY35" fmla="*/ 1527174 h 1825357"/>
              <a:gd name="connsiteX36" fmla="*/ 1328191 w 2085641"/>
              <a:gd name="connsiteY36" fmla="*/ 1525878 h 1825357"/>
              <a:gd name="connsiteX37" fmla="*/ 1337178 w 2085641"/>
              <a:gd name="connsiteY37" fmla="*/ 1519819 h 1825357"/>
              <a:gd name="connsiteX38" fmla="*/ 1336313 w 2085641"/>
              <a:gd name="connsiteY38" fmla="*/ 1521336 h 1825357"/>
              <a:gd name="connsiteX39" fmla="*/ 1338071 w 2085641"/>
              <a:gd name="connsiteY39" fmla="*/ 1520152 h 1825357"/>
              <a:gd name="connsiteX40" fmla="*/ 1351284 w 2085641"/>
              <a:gd name="connsiteY40" fmla="*/ 1517484 h 1825357"/>
              <a:gd name="connsiteX41" fmla="*/ 296081 w 2085641"/>
              <a:gd name="connsiteY41" fmla="*/ 1517484 h 1825357"/>
              <a:gd name="connsiteX42" fmla="*/ 330026 w 2085641"/>
              <a:gd name="connsiteY42" fmla="*/ 1551429 h 1825357"/>
              <a:gd name="connsiteX43" fmla="*/ 296081 w 2085641"/>
              <a:gd name="connsiteY43" fmla="*/ 1585375 h 1825357"/>
              <a:gd name="connsiteX44" fmla="*/ 262135 w 2085641"/>
              <a:gd name="connsiteY44" fmla="*/ 1551429 h 1825357"/>
              <a:gd name="connsiteX45" fmla="*/ 296081 w 2085641"/>
              <a:gd name="connsiteY45" fmla="*/ 1517484 h 1825357"/>
              <a:gd name="connsiteX46" fmla="*/ 2051851 w 2085641"/>
              <a:gd name="connsiteY46" fmla="*/ 1515981 h 1825357"/>
              <a:gd name="connsiteX47" fmla="*/ 2085641 w 2085641"/>
              <a:gd name="connsiteY47" fmla="*/ 1549771 h 1825357"/>
              <a:gd name="connsiteX48" fmla="*/ 2051851 w 2085641"/>
              <a:gd name="connsiteY48" fmla="*/ 1583562 h 1825357"/>
              <a:gd name="connsiteX49" fmla="*/ 2018061 w 2085641"/>
              <a:gd name="connsiteY49" fmla="*/ 1549771 h 1825357"/>
              <a:gd name="connsiteX50" fmla="*/ 2051851 w 2085641"/>
              <a:gd name="connsiteY50" fmla="*/ 1515981 h 1825357"/>
              <a:gd name="connsiteX51" fmla="*/ 1499009 w 2085641"/>
              <a:gd name="connsiteY51" fmla="*/ 1290229 h 1825357"/>
              <a:gd name="connsiteX52" fmla="*/ 1505994 w 2085641"/>
              <a:gd name="connsiteY52" fmla="*/ 1294241 h 1825357"/>
              <a:gd name="connsiteX53" fmla="*/ 1385627 w 2085641"/>
              <a:gd name="connsiteY53" fmla="*/ 1503769 h 1825357"/>
              <a:gd name="connsiteX54" fmla="*/ 1378643 w 2085641"/>
              <a:gd name="connsiteY54" fmla="*/ 1499758 h 1825357"/>
              <a:gd name="connsiteX55" fmla="*/ 851926 w 2085641"/>
              <a:gd name="connsiteY55" fmla="*/ 1290229 h 1825357"/>
              <a:gd name="connsiteX56" fmla="*/ 972292 w 2085641"/>
              <a:gd name="connsiteY56" fmla="*/ 1499758 h 1825357"/>
              <a:gd name="connsiteX57" fmla="*/ 965308 w 2085641"/>
              <a:gd name="connsiteY57" fmla="*/ 1503769 h 1825357"/>
              <a:gd name="connsiteX58" fmla="*/ 845307 w 2085641"/>
              <a:gd name="connsiteY58" fmla="*/ 1294876 h 1825357"/>
              <a:gd name="connsiteX59" fmla="*/ 846014 w 2085641"/>
              <a:gd name="connsiteY59" fmla="*/ 1293625 h 1825357"/>
              <a:gd name="connsiteX60" fmla="*/ 443806 w 2085641"/>
              <a:gd name="connsiteY60" fmla="*/ 1290229 h 1825357"/>
              <a:gd name="connsiteX61" fmla="*/ 450791 w 2085641"/>
              <a:gd name="connsiteY61" fmla="*/ 1294241 h 1825357"/>
              <a:gd name="connsiteX62" fmla="*/ 330424 w 2085641"/>
              <a:gd name="connsiteY62" fmla="*/ 1503769 h 1825357"/>
              <a:gd name="connsiteX63" fmla="*/ 323440 w 2085641"/>
              <a:gd name="connsiteY63" fmla="*/ 1499758 h 1825357"/>
              <a:gd name="connsiteX64" fmla="*/ 1904800 w 2085641"/>
              <a:gd name="connsiteY64" fmla="*/ 1282282 h 1825357"/>
              <a:gd name="connsiteX65" fmla="*/ 2024617 w 2085641"/>
              <a:gd name="connsiteY65" fmla="*/ 1490854 h 1825357"/>
              <a:gd name="connsiteX66" fmla="*/ 2017664 w 2085641"/>
              <a:gd name="connsiteY66" fmla="*/ 1494848 h 1825357"/>
              <a:gd name="connsiteX67" fmla="*/ 1897847 w 2085641"/>
              <a:gd name="connsiteY67" fmla="*/ 1286276 h 1825357"/>
              <a:gd name="connsiteX68" fmla="*/ 527601 w 2085641"/>
              <a:gd name="connsiteY68" fmla="*/ 1253090 h 1825357"/>
              <a:gd name="connsiteX69" fmla="*/ 769242 w 2085641"/>
              <a:gd name="connsiteY69" fmla="*/ 1253090 h 1825357"/>
              <a:gd name="connsiteX70" fmla="*/ 769242 w 2085641"/>
              <a:gd name="connsiteY70" fmla="*/ 1261145 h 1825357"/>
              <a:gd name="connsiteX71" fmla="*/ 527601 w 2085641"/>
              <a:gd name="connsiteY71" fmla="*/ 1261145 h 1825357"/>
              <a:gd name="connsiteX72" fmla="*/ 1582252 w 2085641"/>
              <a:gd name="connsiteY72" fmla="*/ 1242495 h 1825357"/>
              <a:gd name="connsiteX73" fmla="*/ 1822789 w 2085641"/>
              <a:gd name="connsiteY73" fmla="*/ 1242495 h 1825357"/>
              <a:gd name="connsiteX74" fmla="*/ 1822789 w 2085641"/>
              <a:gd name="connsiteY74" fmla="*/ 1250513 h 1825357"/>
              <a:gd name="connsiteX75" fmla="*/ 1822188 w 2085641"/>
              <a:gd name="connsiteY75" fmla="*/ 1250513 h 1825357"/>
              <a:gd name="connsiteX76" fmla="*/ 1822188 w 2085641"/>
              <a:gd name="connsiteY76" fmla="*/ 1257169 h 1825357"/>
              <a:gd name="connsiteX77" fmla="*/ 1581099 w 2085641"/>
              <a:gd name="connsiteY77" fmla="*/ 1257169 h 1825357"/>
              <a:gd name="connsiteX78" fmla="*/ 1581099 w 2085641"/>
              <a:gd name="connsiteY78" fmla="*/ 1249133 h 1825357"/>
              <a:gd name="connsiteX79" fmla="*/ 1582252 w 2085641"/>
              <a:gd name="connsiteY79" fmla="*/ 1249133 h 1825357"/>
              <a:gd name="connsiteX80" fmla="*/ 1526955 w 2085641"/>
              <a:gd name="connsiteY80" fmla="*/ 1217460 h 1825357"/>
              <a:gd name="connsiteX81" fmla="*/ 1560900 w 2085641"/>
              <a:gd name="connsiteY81" fmla="*/ 1251405 h 1825357"/>
              <a:gd name="connsiteX82" fmla="*/ 1526955 w 2085641"/>
              <a:gd name="connsiteY82" fmla="*/ 1285350 h 1825357"/>
              <a:gd name="connsiteX83" fmla="*/ 1493009 w 2085641"/>
              <a:gd name="connsiteY83" fmla="*/ 1251405 h 1825357"/>
              <a:gd name="connsiteX84" fmla="*/ 1502952 w 2085641"/>
              <a:gd name="connsiteY84" fmla="*/ 1227402 h 1825357"/>
              <a:gd name="connsiteX85" fmla="*/ 1504039 w 2085641"/>
              <a:gd name="connsiteY85" fmla="*/ 1226669 h 1825357"/>
              <a:gd name="connsiteX86" fmla="*/ 1505720 w 2085641"/>
              <a:gd name="connsiteY86" fmla="*/ 1222610 h 1825357"/>
              <a:gd name="connsiteX87" fmla="*/ 1507274 w 2085641"/>
              <a:gd name="connsiteY87" fmla="*/ 1221562 h 1825357"/>
              <a:gd name="connsiteX88" fmla="*/ 1504564 w 2085641"/>
              <a:gd name="connsiteY88" fmla="*/ 1226315 h 1825357"/>
              <a:gd name="connsiteX89" fmla="*/ 1513742 w 2085641"/>
              <a:gd name="connsiteY89" fmla="*/ 1220128 h 1825357"/>
              <a:gd name="connsiteX90" fmla="*/ 1526955 w 2085641"/>
              <a:gd name="connsiteY90" fmla="*/ 1217460 h 1825357"/>
              <a:gd name="connsiteX91" fmla="*/ 471752 w 2085641"/>
              <a:gd name="connsiteY91" fmla="*/ 1217460 h 1825357"/>
              <a:gd name="connsiteX92" fmla="*/ 505697 w 2085641"/>
              <a:gd name="connsiteY92" fmla="*/ 1251405 h 1825357"/>
              <a:gd name="connsiteX93" fmla="*/ 471752 w 2085641"/>
              <a:gd name="connsiteY93" fmla="*/ 1285350 h 1825357"/>
              <a:gd name="connsiteX94" fmla="*/ 437807 w 2085641"/>
              <a:gd name="connsiteY94" fmla="*/ 1251405 h 1825357"/>
              <a:gd name="connsiteX95" fmla="*/ 471752 w 2085641"/>
              <a:gd name="connsiteY95" fmla="*/ 1217460 h 1825357"/>
              <a:gd name="connsiteX96" fmla="*/ 823682 w 2085641"/>
              <a:gd name="connsiteY96" fmla="*/ 1216866 h 1825357"/>
              <a:gd name="connsiteX97" fmla="*/ 857628 w 2085641"/>
              <a:gd name="connsiteY97" fmla="*/ 1250811 h 1825357"/>
              <a:gd name="connsiteX98" fmla="*/ 823682 w 2085641"/>
              <a:gd name="connsiteY98" fmla="*/ 1284757 h 1825357"/>
              <a:gd name="connsiteX99" fmla="*/ 789737 w 2085641"/>
              <a:gd name="connsiteY99" fmla="*/ 1250811 h 1825357"/>
              <a:gd name="connsiteX100" fmla="*/ 823682 w 2085641"/>
              <a:gd name="connsiteY100" fmla="*/ 1216866 h 1825357"/>
              <a:gd name="connsiteX101" fmla="*/ 1876981 w 2085641"/>
              <a:gd name="connsiteY101" fmla="*/ 1209845 h 1825357"/>
              <a:gd name="connsiteX102" fmla="*/ 1910772 w 2085641"/>
              <a:gd name="connsiteY102" fmla="*/ 1243636 h 1825357"/>
              <a:gd name="connsiteX103" fmla="*/ 1909904 w 2085641"/>
              <a:gd name="connsiteY103" fmla="*/ 1245731 h 1825357"/>
              <a:gd name="connsiteX104" fmla="*/ 1910372 w 2085641"/>
              <a:gd name="connsiteY104" fmla="*/ 1246859 h 1825357"/>
              <a:gd name="connsiteX105" fmla="*/ 1876504 w 2085641"/>
              <a:gd name="connsiteY105" fmla="*/ 1280727 h 1825357"/>
              <a:gd name="connsiteX106" fmla="*/ 1842636 w 2085641"/>
              <a:gd name="connsiteY106" fmla="*/ 1246859 h 1825357"/>
              <a:gd name="connsiteX107" fmla="*/ 1843581 w 2085641"/>
              <a:gd name="connsiteY107" fmla="*/ 1244577 h 1825357"/>
              <a:gd name="connsiteX108" fmla="*/ 1843191 w 2085641"/>
              <a:gd name="connsiteY108" fmla="*/ 1243636 h 1825357"/>
              <a:gd name="connsiteX109" fmla="*/ 1876981 w 2085641"/>
              <a:gd name="connsiteY109" fmla="*/ 1209845 h 1825357"/>
              <a:gd name="connsiteX110" fmla="*/ 971408 w 2085641"/>
              <a:gd name="connsiteY110" fmla="*/ 989611 h 1825357"/>
              <a:gd name="connsiteX111" fmla="*/ 978392 w 2085641"/>
              <a:gd name="connsiteY111" fmla="*/ 993623 h 1825357"/>
              <a:gd name="connsiteX112" fmla="*/ 858026 w 2085641"/>
              <a:gd name="connsiteY112" fmla="*/ 1203151 h 1825357"/>
              <a:gd name="connsiteX113" fmla="*/ 851042 w 2085641"/>
              <a:gd name="connsiteY113" fmla="*/ 1199140 h 1825357"/>
              <a:gd name="connsiteX114" fmla="*/ 2023892 w 2085641"/>
              <a:gd name="connsiteY114" fmla="*/ 986256 h 1825357"/>
              <a:gd name="connsiteX115" fmla="*/ 2030860 w 2085641"/>
              <a:gd name="connsiteY115" fmla="*/ 990259 h 1825357"/>
              <a:gd name="connsiteX116" fmla="*/ 1910768 w 2085641"/>
              <a:gd name="connsiteY116" fmla="*/ 1199308 h 1825357"/>
              <a:gd name="connsiteX117" fmla="*/ 1903801 w 2085641"/>
              <a:gd name="connsiteY117" fmla="*/ 1195305 h 1825357"/>
              <a:gd name="connsiteX118" fmla="*/ 1379229 w 2085641"/>
              <a:gd name="connsiteY118" fmla="*/ 982690 h 1825357"/>
              <a:gd name="connsiteX119" fmla="*/ 1499596 w 2085641"/>
              <a:gd name="connsiteY119" fmla="*/ 1192217 h 1825357"/>
              <a:gd name="connsiteX120" fmla="*/ 1492611 w 2085641"/>
              <a:gd name="connsiteY120" fmla="*/ 1196230 h 1825357"/>
              <a:gd name="connsiteX121" fmla="*/ 1372245 w 2085641"/>
              <a:gd name="connsiteY121" fmla="*/ 986702 h 1825357"/>
              <a:gd name="connsiteX122" fmla="*/ 324026 w 2085641"/>
              <a:gd name="connsiteY122" fmla="*/ 982690 h 1825357"/>
              <a:gd name="connsiteX123" fmla="*/ 444393 w 2085641"/>
              <a:gd name="connsiteY123" fmla="*/ 1192217 h 1825357"/>
              <a:gd name="connsiteX124" fmla="*/ 437408 w 2085641"/>
              <a:gd name="connsiteY124" fmla="*/ 1196230 h 1825357"/>
              <a:gd name="connsiteX125" fmla="*/ 317042 w 2085641"/>
              <a:gd name="connsiteY125" fmla="*/ 986702 h 1825357"/>
              <a:gd name="connsiteX126" fmla="*/ 1055203 w 2085641"/>
              <a:gd name="connsiteY126" fmla="*/ 942720 h 1825357"/>
              <a:gd name="connsiteX127" fmla="*/ 1296843 w 2085641"/>
              <a:gd name="connsiteY127" fmla="*/ 942720 h 1825357"/>
              <a:gd name="connsiteX128" fmla="*/ 1296843 w 2085641"/>
              <a:gd name="connsiteY128" fmla="*/ 950774 h 1825357"/>
              <a:gd name="connsiteX129" fmla="*/ 1055203 w 2085641"/>
              <a:gd name="connsiteY129" fmla="*/ 950774 h 1825357"/>
              <a:gd name="connsiteX130" fmla="*/ 0 w 2085641"/>
              <a:gd name="connsiteY130" fmla="*/ 942720 h 1825357"/>
              <a:gd name="connsiteX131" fmla="*/ 241640 w 2085641"/>
              <a:gd name="connsiteY131" fmla="*/ 942720 h 1825357"/>
              <a:gd name="connsiteX132" fmla="*/ 241640 w 2085641"/>
              <a:gd name="connsiteY132" fmla="*/ 950774 h 1825357"/>
              <a:gd name="connsiteX133" fmla="*/ 0 w 2085641"/>
              <a:gd name="connsiteY133" fmla="*/ 950774 h 1825357"/>
              <a:gd name="connsiteX134" fmla="*/ 999353 w 2085641"/>
              <a:gd name="connsiteY134" fmla="*/ 916842 h 1825357"/>
              <a:gd name="connsiteX135" fmla="*/ 1033299 w 2085641"/>
              <a:gd name="connsiteY135" fmla="*/ 950787 h 1825357"/>
              <a:gd name="connsiteX136" fmla="*/ 999353 w 2085641"/>
              <a:gd name="connsiteY136" fmla="*/ 984732 h 1825357"/>
              <a:gd name="connsiteX137" fmla="*/ 965407 w 2085641"/>
              <a:gd name="connsiteY137" fmla="*/ 950787 h 1825357"/>
              <a:gd name="connsiteX138" fmla="*/ 999353 w 2085641"/>
              <a:gd name="connsiteY138" fmla="*/ 916842 h 1825357"/>
              <a:gd name="connsiteX139" fmla="*/ 2051774 w 2085641"/>
              <a:gd name="connsiteY139" fmla="*/ 913652 h 1825357"/>
              <a:gd name="connsiteX140" fmla="*/ 2085641 w 2085641"/>
              <a:gd name="connsiteY140" fmla="*/ 947520 h 1825357"/>
              <a:gd name="connsiteX141" fmla="*/ 2051774 w 2085641"/>
              <a:gd name="connsiteY141" fmla="*/ 981388 h 1825357"/>
              <a:gd name="connsiteX142" fmla="*/ 2017905 w 2085641"/>
              <a:gd name="connsiteY142" fmla="*/ 947520 h 1825357"/>
              <a:gd name="connsiteX143" fmla="*/ 2051774 w 2085641"/>
              <a:gd name="connsiteY143" fmla="*/ 913652 h 1825357"/>
              <a:gd name="connsiteX144" fmla="*/ 1351284 w 2085641"/>
              <a:gd name="connsiteY144" fmla="*/ 909919 h 1825357"/>
              <a:gd name="connsiteX145" fmla="*/ 1385229 w 2085641"/>
              <a:gd name="connsiteY145" fmla="*/ 943865 h 1825357"/>
              <a:gd name="connsiteX146" fmla="*/ 1351284 w 2085641"/>
              <a:gd name="connsiteY146" fmla="*/ 977811 h 1825357"/>
              <a:gd name="connsiteX147" fmla="*/ 1317338 w 2085641"/>
              <a:gd name="connsiteY147" fmla="*/ 943865 h 1825357"/>
              <a:gd name="connsiteX148" fmla="*/ 1351284 w 2085641"/>
              <a:gd name="connsiteY148" fmla="*/ 909919 h 1825357"/>
              <a:gd name="connsiteX149" fmla="*/ 296081 w 2085641"/>
              <a:gd name="connsiteY149" fmla="*/ 909919 h 1825357"/>
              <a:gd name="connsiteX150" fmla="*/ 330026 w 2085641"/>
              <a:gd name="connsiteY150" fmla="*/ 943865 h 1825357"/>
              <a:gd name="connsiteX151" fmla="*/ 296081 w 2085641"/>
              <a:gd name="connsiteY151" fmla="*/ 977811 h 1825357"/>
              <a:gd name="connsiteX152" fmla="*/ 262135 w 2085641"/>
              <a:gd name="connsiteY152" fmla="*/ 943865 h 1825357"/>
              <a:gd name="connsiteX153" fmla="*/ 296081 w 2085641"/>
              <a:gd name="connsiteY153" fmla="*/ 909919 h 1825357"/>
              <a:gd name="connsiteX154" fmla="*/ 446776 w 2085641"/>
              <a:gd name="connsiteY154" fmla="*/ 684953 h 1825357"/>
              <a:gd name="connsiteX155" fmla="*/ 453760 w 2085641"/>
              <a:gd name="connsiteY155" fmla="*/ 688965 h 1825357"/>
              <a:gd name="connsiteX156" fmla="*/ 333394 w 2085641"/>
              <a:gd name="connsiteY156" fmla="*/ 898493 h 1825357"/>
              <a:gd name="connsiteX157" fmla="*/ 326410 w 2085641"/>
              <a:gd name="connsiteY157" fmla="*/ 894481 h 1825357"/>
              <a:gd name="connsiteX158" fmla="*/ 1501183 w 2085641"/>
              <a:gd name="connsiteY158" fmla="*/ 682475 h 1825357"/>
              <a:gd name="connsiteX159" fmla="*/ 1508167 w 2085641"/>
              <a:gd name="connsiteY159" fmla="*/ 686488 h 1825357"/>
              <a:gd name="connsiteX160" fmla="*/ 1387801 w 2085641"/>
              <a:gd name="connsiteY160" fmla="*/ 896016 h 1825357"/>
              <a:gd name="connsiteX161" fmla="*/ 1380816 w 2085641"/>
              <a:gd name="connsiteY161" fmla="*/ 892004 h 1825357"/>
              <a:gd name="connsiteX162" fmla="*/ 851628 w 2085641"/>
              <a:gd name="connsiteY162" fmla="*/ 682072 h 1825357"/>
              <a:gd name="connsiteX163" fmla="*/ 971994 w 2085641"/>
              <a:gd name="connsiteY163" fmla="*/ 891599 h 1825357"/>
              <a:gd name="connsiteX164" fmla="*/ 965010 w 2085641"/>
              <a:gd name="connsiteY164" fmla="*/ 895612 h 1825357"/>
              <a:gd name="connsiteX165" fmla="*/ 844643 w 2085641"/>
              <a:gd name="connsiteY165" fmla="*/ 686084 h 1825357"/>
              <a:gd name="connsiteX166" fmla="*/ 1904385 w 2085641"/>
              <a:gd name="connsiteY166" fmla="*/ 679418 h 1825357"/>
              <a:gd name="connsiteX167" fmla="*/ 2024476 w 2085641"/>
              <a:gd name="connsiteY167" fmla="*/ 888468 h 1825357"/>
              <a:gd name="connsiteX168" fmla="*/ 2017508 w 2085641"/>
              <a:gd name="connsiteY168" fmla="*/ 892471 h 1825357"/>
              <a:gd name="connsiteX169" fmla="*/ 1897417 w 2085641"/>
              <a:gd name="connsiteY169" fmla="*/ 683421 h 1825357"/>
              <a:gd name="connsiteX170" fmla="*/ 527601 w 2085641"/>
              <a:gd name="connsiteY170" fmla="*/ 642102 h 1825357"/>
              <a:gd name="connsiteX171" fmla="*/ 769242 w 2085641"/>
              <a:gd name="connsiteY171" fmla="*/ 642102 h 1825357"/>
              <a:gd name="connsiteX172" fmla="*/ 769242 w 2085641"/>
              <a:gd name="connsiteY172" fmla="*/ 650156 h 1825357"/>
              <a:gd name="connsiteX173" fmla="*/ 527601 w 2085641"/>
              <a:gd name="connsiteY173" fmla="*/ 650156 h 1825357"/>
              <a:gd name="connsiteX174" fmla="*/ 1581099 w 2085641"/>
              <a:gd name="connsiteY174" fmla="*/ 639540 h 1825357"/>
              <a:gd name="connsiteX175" fmla="*/ 1822188 w 2085641"/>
              <a:gd name="connsiteY175" fmla="*/ 639540 h 1825357"/>
              <a:gd name="connsiteX176" fmla="*/ 1822188 w 2085641"/>
              <a:gd name="connsiteY176" fmla="*/ 647576 h 1825357"/>
              <a:gd name="connsiteX177" fmla="*/ 1581099 w 2085641"/>
              <a:gd name="connsiteY177" fmla="*/ 647576 h 1825357"/>
              <a:gd name="connsiteX178" fmla="*/ 474722 w 2085641"/>
              <a:gd name="connsiteY178" fmla="*/ 612183 h 1825357"/>
              <a:gd name="connsiteX179" fmla="*/ 508667 w 2085641"/>
              <a:gd name="connsiteY179" fmla="*/ 646128 h 1825357"/>
              <a:gd name="connsiteX180" fmla="*/ 474722 w 2085641"/>
              <a:gd name="connsiteY180" fmla="*/ 680074 h 1825357"/>
              <a:gd name="connsiteX181" fmla="*/ 440776 w 2085641"/>
              <a:gd name="connsiteY181" fmla="*/ 646128 h 1825357"/>
              <a:gd name="connsiteX182" fmla="*/ 474722 w 2085641"/>
              <a:gd name="connsiteY182" fmla="*/ 612183 h 1825357"/>
              <a:gd name="connsiteX183" fmla="*/ 1529128 w 2085641"/>
              <a:gd name="connsiteY183" fmla="*/ 609706 h 1825357"/>
              <a:gd name="connsiteX184" fmla="*/ 1563074 w 2085641"/>
              <a:gd name="connsiteY184" fmla="*/ 643651 h 1825357"/>
              <a:gd name="connsiteX185" fmla="*/ 1529128 w 2085641"/>
              <a:gd name="connsiteY185" fmla="*/ 677597 h 1825357"/>
              <a:gd name="connsiteX186" fmla="*/ 1495182 w 2085641"/>
              <a:gd name="connsiteY186" fmla="*/ 643651 h 1825357"/>
              <a:gd name="connsiteX187" fmla="*/ 1529128 w 2085641"/>
              <a:gd name="connsiteY187" fmla="*/ 609706 h 1825357"/>
              <a:gd name="connsiteX188" fmla="*/ 823682 w 2085641"/>
              <a:gd name="connsiteY188" fmla="*/ 609302 h 1825357"/>
              <a:gd name="connsiteX189" fmla="*/ 857628 w 2085641"/>
              <a:gd name="connsiteY189" fmla="*/ 643248 h 1825357"/>
              <a:gd name="connsiteX190" fmla="*/ 823682 w 2085641"/>
              <a:gd name="connsiteY190" fmla="*/ 677193 h 1825357"/>
              <a:gd name="connsiteX191" fmla="*/ 789737 w 2085641"/>
              <a:gd name="connsiteY191" fmla="*/ 643248 h 1825357"/>
              <a:gd name="connsiteX192" fmla="*/ 823682 w 2085641"/>
              <a:gd name="connsiteY192" fmla="*/ 609302 h 1825357"/>
              <a:gd name="connsiteX193" fmla="*/ 1876504 w 2085641"/>
              <a:gd name="connsiteY193" fmla="*/ 606815 h 1825357"/>
              <a:gd name="connsiteX194" fmla="*/ 1910372 w 2085641"/>
              <a:gd name="connsiteY194" fmla="*/ 640683 h 1825357"/>
              <a:gd name="connsiteX195" fmla="*/ 1876504 w 2085641"/>
              <a:gd name="connsiteY195" fmla="*/ 674551 h 1825357"/>
              <a:gd name="connsiteX196" fmla="*/ 1842636 w 2085641"/>
              <a:gd name="connsiteY196" fmla="*/ 640683 h 1825357"/>
              <a:gd name="connsiteX197" fmla="*/ 1876504 w 2085641"/>
              <a:gd name="connsiteY197" fmla="*/ 606815 h 1825357"/>
              <a:gd name="connsiteX198" fmla="*/ 327380 w 2085641"/>
              <a:gd name="connsiteY198" fmla="*/ 379441 h 1825357"/>
              <a:gd name="connsiteX199" fmla="*/ 447471 w 2085641"/>
              <a:gd name="connsiteY199" fmla="*/ 588491 h 1825357"/>
              <a:gd name="connsiteX200" fmla="*/ 440503 w 2085641"/>
              <a:gd name="connsiteY200" fmla="*/ 592494 h 1825357"/>
              <a:gd name="connsiteX201" fmla="*/ 320412 w 2085641"/>
              <a:gd name="connsiteY201" fmla="*/ 383445 h 1825357"/>
              <a:gd name="connsiteX202" fmla="*/ 976551 w 2085641"/>
              <a:gd name="connsiteY202" fmla="*/ 377818 h 1825357"/>
              <a:gd name="connsiteX203" fmla="*/ 983535 w 2085641"/>
              <a:gd name="connsiteY203" fmla="*/ 381829 h 1825357"/>
              <a:gd name="connsiteX204" fmla="*/ 863169 w 2085641"/>
              <a:gd name="connsiteY204" fmla="*/ 591358 h 1825357"/>
              <a:gd name="connsiteX205" fmla="*/ 856185 w 2085641"/>
              <a:gd name="connsiteY205" fmla="*/ 587345 h 1825357"/>
              <a:gd name="connsiteX206" fmla="*/ 1381403 w 2085641"/>
              <a:gd name="connsiteY206" fmla="*/ 374936 h 1825357"/>
              <a:gd name="connsiteX207" fmla="*/ 1501769 w 2085641"/>
              <a:gd name="connsiteY207" fmla="*/ 584464 h 1825357"/>
              <a:gd name="connsiteX208" fmla="*/ 1494785 w 2085641"/>
              <a:gd name="connsiteY208" fmla="*/ 588476 h 1825357"/>
              <a:gd name="connsiteX209" fmla="*/ 1374418 w 2085641"/>
              <a:gd name="connsiteY209" fmla="*/ 378948 h 1825357"/>
              <a:gd name="connsiteX210" fmla="*/ 1057376 w 2085641"/>
              <a:gd name="connsiteY210" fmla="*/ 334966 h 1825357"/>
              <a:gd name="connsiteX211" fmla="*/ 1299017 w 2085641"/>
              <a:gd name="connsiteY211" fmla="*/ 334966 h 1825357"/>
              <a:gd name="connsiteX212" fmla="*/ 1299017 w 2085641"/>
              <a:gd name="connsiteY212" fmla="*/ 343020 h 1825357"/>
              <a:gd name="connsiteX213" fmla="*/ 1057376 w 2085641"/>
              <a:gd name="connsiteY213" fmla="*/ 343020 h 1825357"/>
              <a:gd name="connsiteX214" fmla="*/ 299498 w 2085641"/>
              <a:gd name="connsiteY214" fmla="*/ 306838 h 1825357"/>
              <a:gd name="connsiteX215" fmla="*/ 333366 w 2085641"/>
              <a:gd name="connsiteY215" fmla="*/ 340706 h 1825357"/>
              <a:gd name="connsiteX216" fmla="*/ 299498 w 2085641"/>
              <a:gd name="connsiteY216" fmla="*/ 374574 h 1825357"/>
              <a:gd name="connsiteX217" fmla="*/ 265631 w 2085641"/>
              <a:gd name="connsiteY217" fmla="*/ 340706 h 1825357"/>
              <a:gd name="connsiteX218" fmla="*/ 299498 w 2085641"/>
              <a:gd name="connsiteY218" fmla="*/ 306838 h 1825357"/>
              <a:gd name="connsiteX219" fmla="*/ 1004497 w 2085641"/>
              <a:gd name="connsiteY219" fmla="*/ 305047 h 1825357"/>
              <a:gd name="connsiteX220" fmla="*/ 1038442 w 2085641"/>
              <a:gd name="connsiteY220" fmla="*/ 338993 h 1825357"/>
              <a:gd name="connsiteX221" fmla="*/ 1004497 w 2085641"/>
              <a:gd name="connsiteY221" fmla="*/ 372939 h 1825357"/>
              <a:gd name="connsiteX222" fmla="*/ 970551 w 2085641"/>
              <a:gd name="connsiteY222" fmla="*/ 338993 h 1825357"/>
              <a:gd name="connsiteX223" fmla="*/ 1004497 w 2085641"/>
              <a:gd name="connsiteY223" fmla="*/ 305047 h 1825357"/>
              <a:gd name="connsiteX224" fmla="*/ 1353457 w 2085641"/>
              <a:gd name="connsiteY224" fmla="*/ 302166 h 1825357"/>
              <a:gd name="connsiteX225" fmla="*/ 1387402 w 2085641"/>
              <a:gd name="connsiteY225" fmla="*/ 336112 h 1825357"/>
              <a:gd name="connsiteX226" fmla="*/ 1353457 w 2085641"/>
              <a:gd name="connsiteY226" fmla="*/ 370057 h 1825357"/>
              <a:gd name="connsiteX227" fmla="*/ 1319512 w 2085641"/>
              <a:gd name="connsiteY227" fmla="*/ 336112 h 1825357"/>
              <a:gd name="connsiteX228" fmla="*/ 1353457 w 2085641"/>
              <a:gd name="connsiteY228" fmla="*/ 302166 h 1825357"/>
              <a:gd name="connsiteX229" fmla="*/ 449552 w 2085641"/>
              <a:gd name="connsiteY229" fmla="*/ 75479 h 1825357"/>
              <a:gd name="connsiteX230" fmla="*/ 456520 w 2085641"/>
              <a:gd name="connsiteY230" fmla="*/ 79482 h 1825357"/>
              <a:gd name="connsiteX231" fmla="*/ 336429 w 2085641"/>
              <a:gd name="connsiteY231" fmla="*/ 288532 h 1825357"/>
              <a:gd name="connsiteX232" fmla="*/ 329460 w 2085641"/>
              <a:gd name="connsiteY232" fmla="*/ 284528 h 1825357"/>
              <a:gd name="connsiteX233" fmla="*/ 853479 w 2085641"/>
              <a:gd name="connsiteY233" fmla="*/ 72604 h 1825357"/>
              <a:gd name="connsiteX234" fmla="*/ 973570 w 2085641"/>
              <a:gd name="connsiteY234" fmla="*/ 281654 h 1825357"/>
              <a:gd name="connsiteX235" fmla="*/ 966602 w 2085641"/>
              <a:gd name="connsiteY235" fmla="*/ 285656 h 1825357"/>
              <a:gd name="connsiteX236" fmla="*/ 846510 w 2085641"/>
              <a:gd name="connsiteY236" fmla="*/ 76607 h 1825357"/>
              <a:gd name="connsiteX237" fmla="*/ 530193 w 2085641"/>
              <a:gd name="connsiteY237" fmla="*/ 32725 h 1825357"/>
              <a:gd name="connsiteX238" fmla="*/ 771281 w 2085641"/>
              <a:gd name="connsiteY238" fmla="*/ 32725 h 1825357"/>
              <a:gd name="connsiteX239" fmla="*/ 771281 w 2085641"/>
              <a:gd name="connsiteY239" fmla="*/ 40761 h 1825357"/>
              <a:gd name="connsiteX240" fmla="*/ 530193 w 2085641"/>
              <a:gd name="connsiteY240" fmla="*/ 40761 h 1825357"/>
              <a:gd name="connsiteX241" fmla="*/ 477434 w 2085641"/>
              <a:gd name="connsiteY241" fmla="*/ 2876 h 1825357"/>
              <a:gd name="connsiteX242" fmla="*/ 511302 w 2085641"/>
              <a:gd name="connsiteY242" fmla="*/ 36744 h 1825357"/>
              <a:gd name="connsiteX243" fmla="*/ 477434 w 2085641"/>
              <a:gd name="connsiteY243" fmla="*/ 70611 h 1825357"/>
              <a:gd name="connsiteX244" fmla="*/ 443566 w 2085641"/>
              <a:gd name="connsiteY244" fmla="*/ 36744 h 1825357"/>
              <a:gd name="connsiteX245" fmla="*/ 477434 w 2085641"/>
              <a:gd name="connsiteY245" fmla="*/ 2876 h 1825357"/>
              <a:gd name="connsiteX246" fmla="*/ 825597 w 2085641"/>
              <a:gd name="connsiteY246" fmla="*/ 0 h 1825357"/>
              <a:gd name="connsiteX247" fmla="*/ 859465 w 2085641"/>
              <a:gd name="connsiteY247" fmla="*/ 33868 h 1825357"/>
              <a:gd name="connsiteX248" fmla="*/ 825597 w 2085641"/>
              <a:gd name="connsiteY248" fmla="*/ 67737 h 1825357"/>
              <a:gd name="connsiteX249" fmla="*/ 791729 w 2085641"/>
              <a:gd name="connsiteY249" fmla="*/ 33868 h 1825357"/>
              <a:gd name="connsiteX250" fmla="*/ 825597 w 2085641"/>
              <a:gd name="connsiteY250" fmla="*/ 0 h 182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2085641" h="1825357">
                <a:moveTo>
                  <a:pt x="1526563" y="1816176"/>
                </a:moveTo>
                <a:lnTo>
                  <a:pt x="1548729" y="1825357"/>
                </a:lnTo>
                <a:lnTo>
                  <a:pt x="1504398" y="1825357"/>
                </a:lnTo>
                <a:close/>
                <a:moveTo>
                  <a:pt x="1876981" y="1814636"/>
                </a:moveTo>
                <a:cubicBezTo>
                  <a:pt x="1886312" y="1814636"/>
                  <a:pt x="1894760" y="1818418"/>
                  <a:pt x="1900875" y="1824533"/>
                </a:cubicBezTo>
                <a:lnTo>
                  <a:pt x="1901217" y="1825357"/>
                </a:lnTo>
                <a:lnTo>
                  <a:pt x="1852747" y="1825357"/>
                </a:lnTo>
                <a:lnTo>
                  <a:pt x="1853088" y="1824533"/>
                </a:lnTo>
                <a:cubicBezTo>
                  <a:pt x="1859203" y="1818418"/>
                  <a:pt x="1867651" y="1814636"/>
                  <a:pt x="1876981" y="1814636"/>
                </a:cubicBezTo>
                <a:close/>
                <a:moveTo>
                  <a:pt x="1380574" y="1589586"/>
                </a:moveTo>
                <a:lnTo>
                  <a:pt x="1499719" y="1796990"/>
                </a:lnTo>
                <a:lnTo>
                  <a:pt x="1492767" y="1800984"/>
                </a:lnTo>
                <a:lnTo>
                  <a:pt x="1375967" y="1597664"/>
                </a:lnTo>
                <a:close/>
                <a:moveTo>
                  <a:pt x="2024033" y="1588418"/>
                </a:moveTo>
                <a:lnTo>
                  <a:pt x="2030985" y="1592413"/>
                </a:lnTo>
                <a:lnTo>
                  <a:pt x="1911168" y="1800984"/>
                </a:lnTo>
                <a:lnTo>
                  <a:pt x="1904216" y="1796990"/>
                </a:lnTo>
                <a:close/>
                <a:moveTo>
                  <a:pt x="1055203" y="1553708"/>
                </a:moveTo>
                <a:lnTo>
                  <a:pt x="1296843" y="1553708"/>
                </a:lnTo>
                <a:lnTo>
                  <a:pt x="1296843" y="1561763"/>
                </a:lnTo>
                <a:lnTo>
                  <a:pt x="1055203" y="1561763"/>
                </a:lnTo>
                <a:close/>
                <a:moveTo>
                  <a:pt x="0" y="1553708"/>
                </a:moveTo>
                <a:lnTo>
                  <a:pt x="241640" y="1553708"/>
                </a:lnTo>
                <a:lnTo>
                  <a:pt x="241640" y="1561763"/>
                </a:lnTo>
                <a:lnTo>
                  <a:pt x="0" y="1561763"/>
                </a:lnTo>
                <a:close/>
                <a:moveTo>
                  <a:pt x="999259" y="1519031"/>
                </a:moveTo>
                <a:cubicBezTo>
                  <a:pt x="1018007" y="1519031"/>
                  <a:pt x="1033205" y="1534229"/>
                  <a:pt x="1033205" y="1552977"/>
                </a:cubicBezTo>
                <a:cubicBezTo>
                  <a:pt x="1033205" y="1571724"/>
                  <a:pt x="1018007" y="1586922"/>
                  <a:pt x="999259" y="1586922"/>
                </a:cubicBezTo>
                <a:cubicBezTo>
                  <a:pt x="980512" y="1586922"/>
                  <a:pt x="965314" y="1571724"/>
                  <a:pt x="965314" y="1552977"/>
                </a:cubicBezTo>
                <a:cubicBezTo>
                  <a:pt x="965314" y="1534229"/>
                  <a:pt x="980512" y="1519031"/>
                  <a:pt x="999259" y="1519031"/>
                </a:cubicBezTo>
                <a:close/>
                <a:moveTo>
                  <a:pt x="1351284" y="1517484"/>
                </a:moveTo>
                <a:cubicBezTo>
                  <a:pt x="1370031" y="1517484"/>
                  <a:pt x="1385229" y="1532681"/>
                  <a:pt x="1385229" y="1551429"/>
                </a:cubicBezTo>
                <a:cubicBezTo>
                  <a:pt x="1385229" y="1570177"/>
                  <a:pt x="1370031" y="1585375"/>
                  <a:pt x="1351284" y="1585375"/>
                </a:cubicBezTo>
                <a:cubicBezTo>
                  <a:pt x="1332536" y="1585375"/>
                  <a:pt x="1317338" y="1570177"/>
                  <a:pt x="1317338" y="1551429"/>
                </a:cubicBezTo>
                <a:cubicBezTo>
                  <a:pt x="1317338" y="1542055"/>
                  <a:pt x="1321138" y="1533569"/>
                  <a:pt x="1327281" y="1527426"/>
                </a:cubicBezTo>
                <a:lnTo>
                  <a:pt x="1327655" y="1527174"/>
                </a:lnTo>
                <a:lnTo>
                  <a:pt x="1328191" y="1525878"/>
                </a:lnTo>
                <a:lnTo>
                  <a:pt x="1337178" y="1519819"/>
                </a:lnTo>
                <a:lnTo>
                  <a:pt x="1336313" y="1521336"/>
                </a:lnTo>
                <a:lnTo>
                  <a:pt x="1338071" y="1520152"/>
                </a:lnTo>
                <a:cubicBezTo>
                  <a:pt x="1342132" y="1518434"/>
                  <a:pt x="1346597" y="1517484"/>
                  <a:pt x="1351284" y="1517484"/>
                </a:cubicBezTo>
                <a:close/>
                <a:moveTo>
                  <a:pt x="296081" y="1517484"/>
                </a:moveTo>
                <a:cubicBezTo>
                  <a:pt x="314828" y="1517484"/>
                  <a:pt x="330026" y="1532681"/>
                  <a:pt x="330026" y="1551429"/>
                </a:cubicBezTo>
                <a:cubicBezTo>
                  <a:pt x="330026" y="1570177"/>
                  <a:pt x="314828" y="1585375"/>
                  <a:pt x="296081" y="1585375"/>
                </a:cubicBezTo>
                <a:cubicBezTo>
                  <a:pt x="277333" y="1585375"/>
                  <a:pt x="262135" y="1570177"/>
                  <a:pt x="262135" y="1551429"/>
                </a:cubicBezTo>
                <a:cubicBezTo>
                  <a:pt x="262135" y="1532681"/>
                  <a:pt x="277333" y="1517484"/>
                  <a:pt x="296081" y="1517484"/>
                </a:cubicBezTo>
                <a:close/>
                <a:moveTo>
                  <a:pt x="2051851" y="1515981"/>
                </a:moveTo>
                <a:cubicBezTo>
                  <a:pt x="2070512" y="1515981"/>
                  <a:pt x="2085641" y="1531110"/>
                  <a:pt x="2085641" y="1549771"/>
                </a:cubicBezTo>
                <a:cubicBezTo>
                  <a:pt x="2085641" y="1568434"/>
                  <a:pt x="2070512" y="1583562"/>
                  <a:pt x="2051851" y="1583562"/>
                </a:cubicBezTo>
                <a:cubicBezTo>
                  <a:pt x="2033189" y="1583562"/>
                  <a:pt x="2018061" y="1568434"/>
                  <a:pt x="2018061" y="1549771"/>
                </a:cubicBezTo>
                <a:cubicBezTo>
                  <a:pt x="2018061" y="1531110"/>
                  <a:pt x="2033189" y="1515981"/>
                  <a:pt x="2051851" y="1515981"/>
                </a:cubicBezTo>
                <a:close/>
                <a:moveTo>
                  <a:pt x="1499009" y="1290229"/>
                </a:moveTo>
                <a:lnTo>
                  <a:pt x="1505994" y="1294241"/>
                </a:lnTo>
                <a:lnTo>
                  <a:pt x="1385627" y="1503769"/>
                </a:lnTo>
                <a:lnTo>
                  <a:pt x="1378643" y="1499758"/>
                </a:lnTo>
                <a:close/>
                <a:moveTo>
                  <a:pt x="851926" y="1290229"/>
                </a:moveTo>
                <a:lnTo>
                  <a:pt x="972292" y="1499758"/>
                </a:lnTo>
                <a:lnTo>
                  <a:pt x="965308" y="1503769"/>
                </a:lnTo>
                <a:lnTo>
                  <a:pt x="845307" y="1294876"/>
                </a:lnTo>
                <a:lnTo>
                  <a:pt x="846014" y="1293625"/>
                </a:lnTo>
                <a:close/>
                <a:moveTo>
                  <a:pt x="443806" y="1290229"/>
                </a:moveTo>
                <a:lnTo>
                  <a:pt x="450791" y="1294241"/>
                </a:lnTo>
                <a:lnTo>
                  <a:pt x="330424" y="1503769"/>
                </a:lnTo>
                <a:lnTo>
                  <a:pt x="323440" y="1499758"/>
                </a:lnTo>
                <a:close/>
                <a:moveTo>
                  <a:pt x="1904800" y="1282282"/>
                </a:moveTo>
                <a:lnTo>
                  <a:pt x="2024617" y="1490854"/>
                </a:lnTo>
                <a:lnTo>
                  <a:pt x="2017664" y="1494848"/>
                </a:lnTo>
                <a:lnTo>
                  <a:pt x="1897847" y="1286276"/>
                </a:lnTo>
                <a:close/>
                <a:moveTo>
                  <a:pt x="527601" y="1253090"/>
                </a:moveTo>
                <a:lnTo>
                  <a:pt x="769242" y="1253090"/>
                </a:lnTo>
                <a:lnTo>
                  <a:pt x="769242" y="1261145"/>
                </a:lnTo>
                <a:lnTo>
                  <a:pt x="527601" y="1261145"/>
                </a:lnTo>
                <a:close/>
                <a:moveTo>
                  <a:pt x="1582252" y="1242495"/>
                </a:moveTo>
                <a:lnTo>
                  <a:pt x="1822789" y="1242495"/>
                </a:lnTo>
                <a:lnTo>
                  <a:pt x="1822789" y="1250513"/>
                </a:lnTo>
                <a:lnTo>
                  <a:pt x="1822188" y="1250513"/>
                </a:lnTo>
                <a:lnTo>
                  <a:pt x="1822188" y="1257169"/>
                </a:lnTo>
                <a:lnTo>
                  <a:pt x="1581099" y="1257169"/>
                </a:lnTo>
                <a:lnTo>
                  <a:pt x="1581099" y="1249133"/>
                </a:lnTo>
                <a:lnTo>
                  <a:pt x="1582252" y="1249133"/>
                </a:lnTo>
                <a:close/>
                <a:moveTo>
                  <a:pt x="1526955" y="1217460"/>
                </a:moveTo>
                <a:cubicBezTo>
                  <a:pt x="1545702" y="1217460"/>
                  <a:pt x="1560900" y="1232658"/>
                  <a:pt x="1560900" y="1251405"/>
                </a:cubicBezTo>
                <a:cubicBezTo>
                  <a:pt x="1560900" y="1270152"/>
                  <a:pt x="1545702" y="1285350"/>
                  <a:pt x="1526955" y="1285350"/>
                </a:cubicBezTo>
                <a:cubicBezTo>
                  <a:pt x="1508206" y="1285350"/>
                  <a:pt x="1493009" y="1270152"/>
                  <a:pt x="1493009" y="1251405"/>
                </a:cubicBezTo>
                <a:cubicBezTo>
                  <a:pt x="1493009" y="1242031"/>
                  <a:pt x="1496809" y="1233545"/>
                  <a:pt x="1502952" y="1227402"/>
                </a:cubicBezTo>
                <a:lnTo>
                  <a:pt x="1504039" y="1226669"/>
                </a:lnTo>
                <a:lnTo>
                  <a:pt x="1505720" y="1222610"/>
                </a:lnTo>
                <a:lnTo>
                  <a:pt x="1507274" y="1221562"/>
                </a:lnTo>
                <a:lnTo>
                  <a:pt x="1504564" y="1226315"/>
                </a:lnTo>
                <a:lnTo>
                  <a:pt x="1513742" y="1220128"/>
                </a:lnTo>
                <a:cubicBezTo>
                  <a:pt x="1517803" y="1218410"/>
                  <a:pt x="1522268" y="1217460"/>
                  <a:pt x="1526955" y="1217460"/>
                </a:cubicBezTo>
                <a:close/>
                <a:moveTo>
                  <a:pt x="471752" y="1217460"/>
                </a:moveTo>
                <a:cubicBezTo>
                  <a:pt x="490499" y="1217460"/>
                  <a:pt x="505697" y="1232658"/>
                  <a:pt x="505697" y="1251405"/>
                </a:cubicBezTo>
                <a:cubicBezTo>
                  <a:pt x="505697" y="1270152"/>
                  <a:pt x="490499" y="1285350"/>
                  <a:pt x="471752" y="1285350"/>
                </a:cubicBezTo>
                <a:cubicBezTo>
                  <a:pt x="453004" y="1285350"/>
                  <a:pt x="437807" y="1270152"/>
                  <a:pt x="437807" y="1251405"/>
                </a:cubicBezTo>
                <a:cubicBezTo>
                  <a:pt x="437807" y="1232658"/>
                  <a:pt x="453004" y="1217460"/>
                  <a:pt x="471752" y="1217460"/>
                </a:cubicBezTo>
                <a:close/>
                <a:moveTo>
                  <a:pt x="823682" y="1216866"/>
                </a:moveTo>
                <a:cubicBezTo>
                  <a:pt x="842430" y="1216866"/>
                  <a:pt x="857628" y="1232063"/>
                  <a:pt x="857628" y="1250811"/>
                </a:cubicBezTo>
                <a:cubicBezTo>
                  <a:pt x="857628" y="1269559"/>
                  <a:pt x="842430" y="1284757"/>
                  <a:pt x="823682" y="1284757"/>
                </a:cubicBezTo>
                <a:cubicBezTo>
                  <a:pt x="804935" y="1284757"/>
                  <a:pt x="789737" y="1269559"/>
                  <a:pt x="789737" y="1250811"/>
                </a:cubicBezTo>
                <a:cubicBezTo>
                  <a:pt x="789737" y="1232063"/>
                  <a:pt x="804935" y="1216866"/>
                  <a:pt x="823682" y="1216866"/>
                </a:cubicBezTo>
                <a:close/>
                <a:moveTo>
                  <a:pt x="1876981" y="1209845"/>
                </a:moveTo>
                <a:cubicBezTo>
                  <a:pt x="1895644" y="1209845"/>
                  <a:pt x="1910772" y="1224973"/>
                  <a:pt x="1910772" y="1243636"/>
                </a:cubicBezTo>
                <a:lnTo>
                  <a:pt x="1909904" y="1245731"/>
                </a:lnTo>
                <a:lnTo>
                  <a:pt x="1910372" y="1246859"/>
                </a:lnTo>
                <a:cubicBezTo>
                  <a:pt x="1910372" y="1265564"/>
                  <a:pt x="1895209" y="1280727"/>
                  <a:pt x="1876504" y="1280727"/>
                </a:cubicBezTo>
                <a:cubicBezTo>
                  <a:pt x="1857799" y="1280727"/>
                  <a:pt x="1842636" y="1265564"/>
                  <a:pt x="1842636" y="1246859"/>
                </a:cubicBezTo>
                <a:lnTo>
                  <a:pt x="1843581" y="1244577"/>
                </a:lnTo>
                <a:lnTo>
                  <a:pt x="1843191" y="1243636"/>
                </a:lnTo>
                <a:cubicBezTo>
                  <a:pt x="1843191" y="1224973"/>
                  <a:pt x="1858320" y="1209845"/>
                  <a:pt x="1876981" y="1209845"/>
                </a:cubicBezTo>
                <a:close/>
                <a:moveTo>
                  <a:pt x="971408" y="989611"/>
                </a:moveTo>
                <a:lnTo>
                  <a:pt x="978392" y="993623"/>
                </a:lnTo>
                <a:lnTo>
                  <a:pt x="858026" y="1203151"/>
                </a:lnTo>
                <a:lnTo>
                  <a:pt x="851042" y="1199140"/>
                </a:lnTo>
                <a:close/>
                <a:moveTo>
                  <a:pt x="2023892" y="986256"/>
                </a:moveTo>
                <a:lnTo>
                  <a:pt x="2030860" y="990259"/>
                </a:lnTo>
                <a:lnTo>
                  <a:pt x="1910768" y="1199308"/>
                </a:lnTo>
                <a:lnTo>
                  <a:pt x="1903801" y="1195305"/>
                </a:lnTo>
                <a:close/>
                <a:moveTo>
                  <a:pt x="1379229" y="982690"/>
                </a:moveTo>
                <a:lnTo>
                  <a:pt x="1499596" y="1192217"/>
                </a:lnTo>
                <a:lnTo>
                  <a:pt x="1492611" y="1196230"/>
                </a:lnTo>
                <a:lnTo>
                  <a:pt x="1372245" y="986702"/>
                </a:lnTo>
                <a:close/>
                <a:moveTo>
                  <a:pt x="324026" y="982690"/>
                </a:moveTo>
                <a:lnTo>
                  <a:pt x="444393" y="1192217"/>
                </a:lnTo>
                <a:lnTo>
                  <a:pt x="437408" y="1196230"/>
                </a:lnTo>
                <a:lnTo>
                  <a:pt x="317042" y="986702"/>
                </a:lnTo>
                <a:close/>
                <a:moveTo>
                  <a:pt x="1055203" y="942720"/>
                </a:moveTo>
                <a:lnTo>
                  <a:pt x="1296843" y="942720"/>
                </a:lnTo>
                <a:lnTo>
                  <a:pt x="1296843" y="950774"/>
                </a:lnTo>
                <a:lnTo>
                  <a:pt x="1055203" y="950774"/>
                </a:lnTo>
                <a:close/>
                <a:moveTo>
                  <a:pt x="0" y="942720"/>
                </a:moveTo>
                <a:lnTo>
                  <a:pt x="241640" y="942720"/>
                </a:lnTo>
                <a:lnTo>
                  <a:pt x="241640" y="950774"/>
                </a:lnTo>
                <a:lnTo>
                  <a:pt x="0" y="950774"/>
                </a:lnTo>
                <a:close/>
                <a:moveTo>
                  <a:pt x="999353" y="916842"/>
                </a:moveTo>
                <a:cubicBezTo>
                  <a:pt x="1018101" y="916842"/>
                  <a:pt x="1033299" y="932040"/>
                  <a:pt x="1033299" y="950787"/>
                </a:cubicBezTo>
                <a:cubicBezTo>
                  <a:pt x="1033299" y="969535"/>
                  <a:pt x="1018101" y="984732"/>
                  <a:pt x="999353" y="984732"/>
                </a:cubicBezTo>
                <a:cubicBezTo>
                  <a:pt x="980605" y="984732"/>
                  <a:pt x="965407" y="969535"/>
                  <a:pt x="965407" y="950787"/>
                </a:cubicBezTo>
                <a:cubicBezTo>
                  <a:pt x="965407" y="932040"/>
                  <a:pt x="980605" y="916842"/>
                  <a:pt x="999353" y="916842"/>
                </a:cubicBezTo>
                <a:close/>
                <a:moveTo>
                  <a:pt x="2051774" y="913652"/>
                </a:moveTo>
                <a:cubicBezTo>
                  <a:pt x="2070478" y="913652"/>
                  <a:pt x="2085641" y="928816"/>
                  <a:pt x="2085641" y="947520"/>
                </a:cubicBezTo>
                <a:cubicBezTo>
                  <a:pt x="2085641" y="966226"/>
                  <a:pt x="2070478" y="981388"/>
                  <a:pt x="2051774" y="981388"/>
                </a:cubicBezTo>
                <a:cubicBezTo>
                  <a:pt x="2033069" y="981388"/>
                  <a:pt x="2017905" y="966226"/>
                  <a:pt x="2017905" y="947520"/>
                </a:cubicBezTo>
                <a:cubicBezTo>
                  <a:pt x="2017905" y="928816"/>
                  <a:pt x="2033069" y="913652"/>
                  <a:pt x="2051774" y="913652"/>
                </a:cubicBezTo>
                <a:close/>
                <a:moveTo>
                  <a:pt x="1351284" y="909919"/>
                </a:moveTo>
                <a:cubicBezTo>
                  <a:pt x="1370031" y="909919"/>
                  <a:pt x="1385229" y="925117"/>
                  <a:pt x="1385229" y="943865"/>
                </a:cubicBezTo>
                <a:cubicBezTo>
                  <a:pt x="1385229" y="962613"/>
                  <a:pt x="1370031" y="977811"/>
                  <a:pt x="1351284" y="977811"/>
                </a:cubicBezTo>
                <a:cubicBezTo>
                  <a:pt x="1332536" y="977811"/>
                  <a:pt x="1317338" y="962613"/>
                  <a:pt x="1317338" y="943865"/>
                </a:cubicBezTo>
                <a:cubicBezTo>
                  <a:pt x="1317338" y="925117"/>
                  <a:pt x="1332536" y="909919"/>
                  <a:pt x="1351284" y="909919"/>
                </a:cubicBezTo>
                <a:close/>
                <a:moveTo>
                  <a:pt x="296081" y="909919"/>
                </a:moveTo>
                <a:cubicBezTo>
                  <a:pt x="314828" y="909919"/>
                  <a:pt x="330026" y="925117"/>
                  <a:pt x="330026" y="943865"/>
                </a:cubicBezTo>
                <a:cubicBezTo>
                  <a:pt x="330026" y="962613"/>
                  <a:pt x="314828" y="977811"/>
                  <a:pt x="296081" y="977811"/>
                </a:cubicBezTo>
                <a:cubicBezTo>
                  <a:pt x="277333" y="977811"/>
                  <a:pt x="262135" y="962613"/>
                  <a:pt x="262135" y="943865"/>
                </a:cubicBezTo>
                <a:cubicBezTo>
                  <a:pt x="262135" y="925117"/>
                  <a:pt x="277333" y="909919"/>
                  <a:pt x="296081" y="909919"/>
                </a:cubicBezTo>
                <a:close/>
                <a:moveTo>
                  <a:pt x="446776" y="684953"/>
                </a:moveTo>
                <a:lnTo>
                  <a:pt x="453760" y="688965"/>
                </a:lnTo>
                <a:lnTo>
                  <a:pt x="333394" y="898493"/>
                </a:lnTo>
                <a:lnTo>
                  <a:pt x="326410" y="894481"/>
                </a:lnTo>
                <a:close/>
                <a:moveTo>
                  <a:pt x="1501183" y="682475"/>
                </a:moveTo>
                <a:lnTo>
                  <a:pt x="1508167" y="686488"/>
                </a:lnTo>
                <a:lnTo>
                  <a:pt x="1387801" y="896016"/>
                </a:lnTo>
                <a:lnTo>
                  <a:pt x="1380816" y="892004"/>
                </a:lnTo>
                <a:close/>
                <a:moveTo>
                  <a:pt x="851628" y="682072"/>
                </a:moveTo>
                <a:lnTo>
                  <a:pt x="971994" y="891599"/>
                </a:lnTo>
                <a:lnTo>
                  <a:pt x="965010" y="895612"/>
                </a:lnTo>
                <a:lnTo>
                  <a:pt x="844643" y="686084"/>
                </a:lnTo>
                <a:close/>
                <a:moveTo>
                  <a:pt x="1904385" y="679418"/>
                </a:moveTo>
                <a:lnTo>
                  <a:pt x="2024476" y="888468"/>
                </a:lnTo>
                <a:lnTo>
                  <a:pt x="2017508" y="892471"/>
                </a:lnTo>
                <a:lnTo>
                  <a:pt x="1897417" y="683421"/>
                </a:lnTo>
                <a:close/>
                <a:moveTo>
                  <a:pt x="527601" y="642102"/>
                </a:moveTo>
                <a:lnTo>
                  <a:pt x="769242" y="642102"/>
                </a:lnTo>
                <a:lnTo>
                  <a:pt x="769242" y="650156"/>
                </a:lnTo>
                <a:lnTo>
                  <a:pt x="527601" y="650156"/>
                </a:lnTo>
                <a:close/>
                <a:moveTo>
                  <a:pt x="1581099" y="639540"/>
                </a:moveTo>
                <a:lnTo>
                  <a:pt x="1822188" y="639540"/>
                </a:lnTo>
                <a:lnTo>
                  <a:pt x="1822188" y="647576"/>
                </a:lnTo>
                <a:lnTo>
                  <a:pt x="1581099" y="647576"/>
                </a:lnTo>
                <a:close/>
                <a:moveTo>
                  <a:pt x="474722" y="612183"/>
                </a:moveTo>
                <a:cubicBezTo>
                  <a:pt x="493470" y="612183"/>
                  <a:pt x="508667" y="627381"/>
                  <a:pt x="508667" y="646128"/>
                </a:cubicBezTo>
                <a:cubicBezTo>
                  <a:pt x="508667" y="664877"/>
                  <a:pt x="493470" y="680074"/>
                  <a:pt x="474722" y="680074"/>
                </a:cubicBezTo>
                <a:cubicBezTo>
                  <a:pt x="455974" y="680074"/>
                  <a:pt x="440776" y="664877"/>
                  <a:pt x="440776" y="646128"/>
                </a:cubicBezTo>
                <a:cubicBezTo>
                  <a:pt x="440776" y="627381"/>
                  <a:pt x="455974" y="612183"/>
                  <a:pt x="474722" y="612183"/>
                </a:cubicBezTo>
                <a:close/>
                <a:moveTo>
                  <a:pt x="1529128" y="609706"/>
                </a:moveTo>
                <a:cubicBezTo>
                  <a:pt x="1547876" y="609706"/>
                  <a:pt x="1563074" y="624904"/>
                  <a:pt x="1563074" y="643651"/>
                </a:cubicBezTo>
                <a:cubicBezTo>
                  <a:pt x="1563074" y="662399"/>
                  <a:pt x="1547876" y="677597"/>
                  <a:pt x="1529128" y="677597"/>
                </a:cubicBezTo>
                <a:cubicBezTo>
                  <a:pt x="1510380" y="677597"/>
                  <a:pt x="1495182" y="662399"/>
                  <a:pt x="1495182" y="643651"/>
                </a:cubicBezTo>
                <a:cubicBezTo>
                  <a:pt x="1495182" y="624904"/>
                  <a:pt x="1510380" y="609706"/>
                  <a:pt x="1529128" y="609706"/>
                </a:cubicBezTo>
                <a:close/>
                <a:moveTo>
                  <a:pt x="823682" y="609302"/>
                </a:moveTo>
                <a:cubicBezTo>
                  <a:pt x="842430" y="609302"/>
                  <a:pt x="857628" y="624499"/>
                  <a:pt x="857628" y="643248"/>
                </a:cubicBezTo>
                <a:cubicBezTo>
                  <a:pt x="857628" y="661995"/>
                  <a:pt x="842430" y="677193"/>
                  <a:pt x="823682" y="677193"/>
                </a:cubicBezTo>
                <a:cubicBezTo>
                  <a:pt x="804935" y="677193"/>
                  <a:pt x="789737" y="661995"/>
                  <a:pt x="789737" y="643248"/>
                </a:cubicBezTo>
                <a:cubicBezTo>
                  <a:pt x="789737" y="624499"/>
                  <a:pt x="804935" y="609302"/>
                  <a:pt x="823682" y="609302"/>
                </a:cubicBezTo>
                <a:close/>
                <a:moveTo>
                  <a:pt x="1876504" y="606815"/>
                </a:moveTo>
                <a:cubicBezTo>
                  <a:pt x="1895209" y="606815"/>
                  <a:pt x="1910372" y="621978"/>
                  <a:pt x="1910372" y="640683"/>
                </a:cubicBezTo>
                <a:cubicBezTo>
                  <a:pt x="1910372" y="659388"/>
                  <a:pt x="1895209" y="674551"/>
                  <a:pt x="1876504" y="674551"/>
                </a:cubicBezTo>
                <a:cubicBezTo>
                  <a:pt x="1857799" y="674551"/>
                  <a:pt x="1842636" y="659388"/>
                  <a:pt x="1842636" y="640683"/>
                </a:cubicBezTo>
                <a:cubicBezTo>
                  <a:pt x="1842636" y="621978"/>
                  <a:pt x="1857799" y="606815"/>
                  <a:pt x="1876504" y="606815"/>
                </a:cubicBezTo>
                <a:close/>
                <a:moveTo>
                  <a:pt x="327380" y="379441"/>
                </a:moveTo>
                <a:lnTo>
                  <a:pt x="447471" y="588491"/>
                </a:lnTo>
                <a:lnTo>
                  <a:pt x="440503" y="592494"/>
                </a:lnTo>
                <a:lnTo>
                  <a:pt x="320412" y="383445"/>
                </a:lnTo>
                <a:close/>
                <a:moveTo>
                  <a:pt x="976551" y="377818"/>
                </a:moveTo>
                <a:lnTo>
                  <a:pt x="983535" y="381829"/>
                </a:lnTo>
                <a:lnTo>
                  <a:pt x="863169" y="591358"/>
                </a:lnTo>
                <a:lnTo>
                  <a:pt x="856185" y="587345"/>
                </a:lnTo>
                <a:close/>
                <a:moveTo>
                  <a:pt x="1381403" y="374936"/>
                </a:moveTo>
                <a:lnTo>
                  <a:pt x="1501769" y="584464"/>
                </a:lnTo>
                <a:lnTo>
                  <a:pt x="1494785" y="588476"/>
                </a:lnTo>
                <a:lnTo>
                  <a:pt x="1374418" y="378948"/>
                </a:lnTo>
                <a:close/>
                <a:moveTo>
                  <a:pt x="1057376" y="334966"/>
                </a:moveTo>
                <a:lnTo>
                  <a:pt x="1299017" y="334966"/>
                </a:lnTo>
                <a:lnTo>
                  <a:pt x="1299017" y="343020"/>
                </a:lnTo>
                <a:lnTo>
                  <a:pt x="1057376" y="343020"/>
                </a:lnTo>
                <a:close/>
                <a:moveTo>
                  <a:pt x="299498" y="306838"/>
                </a:moveTo>
                <a:cubicBezTo>
                  <a:pt x="318204" y="306838"/>
                  <a:pt x="333366" y="322001"/>
                  <a:pt x="333366" y="340706"/>
                </a:cubicBezTo>
                <a:cubicBezTo>
                  <a:pt x="333366" y="359411"/>
                  <a:pt x="318204" y="374574"/>
                  <a:pt x="299498" y="374574"/>
                </a:cubicBezTo>
                <a:cubicBezTo>
                  <a:pt x="280794" y="374574"/>
                  <a:pt x="265631" y="359411"/>
                  <a:pt x="265631" y="340706"/>
                </a:cubicBezTo>
                <a:cubicBezTo>
                  <a:pt x="265631" y="322001"/>
                  <a:pt x="280794" y="306838"/>
                  <a:pt x="299498" y="306838"/>
                </a:cubicBezTo>
                <a:close/>
                <a:moveTo>
                  <a:pt x="1004497" y="305047"/>
                </a:moveTo>
                <a:cubicBezTo>
                  <a:pt x="1023244" y="305047"/>
                  <a:pt x="1038442" y="320245"/>
                  <a:pt x="1038442" y="338993"/>
                </a:cubicBezTo>
                <a:cubicBezTo>
                  <a:pt x="1038442" y="357741"/>
                  <a:pt x="1023244" y="372939"/>
                  <a:pt x="1004497" y="372939"/>
                </a:cubicBezTo>
                <a:cubicBezTo>
                  <a:pt x="985749" y="372939"/>
                  <a:pt x="970551" y="357741"/>
                  <a:pt x="970551" y="338993"/>
                </a:cubicBezTo>
                <a:cubicBezTo>
                  <a:pt x="970551" y="320245"/>
                  <a:pt x="985749" y="305047"/>
                  <a:pt x="1004497" y="305047"/>
                </a:cubicBezTo>
                <a:close/>
                <a:moveTo>
                  <a:pt x="1353457" y="302166"/>
                </a:moveTo>
                <a:cubicBezTo>
                  <a:pt x="1372205" y="302166"/>
                  <a:pt x="1387402" y="317364"/>
                  <a:pt x="1387402" y="336112"/>
                </a:cubicBezTo>
                <a:cubicBezTo>
                  <a:pt x="1387402" y="354859"/>
                  <a:pt x="1372205" y="370057"/>
                  <a:pt x="1353457" y="370057"/>
                </a:cubicBezTo>
                <a:cubicBezTo>
                  <a:pt x="1334710" y="370057"/>
                  <a:pt x="1319512" y="354859"/>
                  <a:pt x="1319512" y="336112"/>
                </a:cubicBezTo>
                <a:cubicBezTo>
                  <a:pt x="1319512" y="317364"/>
                  <a:pt x="1334710" y="302166"/>
                  <a:pt x="1353457" y="302166"/>
                </a:cubicBezTo>
                <a:close/>
                <a:moveTo>
                  <a:pt x="449552" y="75479"/>
                </a:moveTo>
                <a:lnTo>
                  <a:pt x="456520" y="79482"/>
                </a:lnTo>
                <a:lnTo>
                  <a:pt x="336429" y="288532"/>
                </a:lnTo>
                <a:lnTo>
                  <a:pt x="329460" y="284528"/>
                </a:lnTo>
                <a:close/>
                <a:moveTo>
                  <a:pt x="853479" y="72604"/>
                </a:moveTo>
                <a:lnTo>
                  <a:pt x="973570" y="281654"/>
                </a:lnTo>
                <a:lnTo>
                  <a:pt x="966602" y="285656"/>
                </a:lnTo>
                <a:lnTo>
                  <a:pt x="846510" y="76607"/>
                </a:lnTo>
                <a:close/>
                <a:moveTo>
                  <a:pt x="530193" y="32725"/>
                </a:moveTo>
                <a:lnTo>
                  <a:pt x="771281" y="32725"/>
                </a:lnTo>
                <a:lnTo>
                  <a:pt x="771281" y="40761"/>
                </a:lnTo>
                <a:lnTo>
                  <a:pt x="530193" y="40761"/>
                </a:lnTo>
                <a:close/>
                <a:moveTo>
                  <a:pt x="477434" y="2876"/>
                </a:moveTo>
                <a:cubicBezTo>
                  <a:pt x="496139" y="2876"/>
                  <a:pt x="511302" y="18038"/>
                  <a:pt x="511302" y="36744"/>
                </a:cubicBezTo>
                <a:cubicBezTo>
                  <a:pt x="511302" y="55448"/>
                  <a:pt x="496139" y="70611"/>
                  <a:pt x="477434" y="70611"/>
                </a:cubicBezTo>
                <a:cubicBezTo>
                  <a:pt x="458729" y="70611"/>
                  <a:pt x="443566" y="55448"/>
                  <a:pt x="443566" y="36744"/>
                </a:cubicBezTo>
                <a:cubicBezTo>
                  <a:pt x="443566" y="18038"/>
                  <a:pt x="458729" y="2876"/>
                  <a:pt x="477434" y="2876"/>
                </a:cubicBezTo>
                <a:close/>
                <a:moveTo>
                  <a:pt x="825597" y="0"/>
                </a:moveTo>
                <a:cubicBezTo>
                  <a:pt x="844302" y="0"/>
                  <a:pt x="859465" y="15164"/>
                  <a:pt x="859465" y="33868"/>
                </a:cubicBezTo>
                <a:cubicBezTo>
                  <a:pt x="859465" y="52573"/>
                  <a:pt x="844302" y="67737"/>
                  <a:pt x="825597" y="67737"/>
                </a:cubicBezTo>
                <a:cubicBezTo>
                  <a:pt x="806893" y="67737"/>
                  <a:pt x="791729" y="52573"/>
                  <a:pt x="791729" y="33868"/>
                </a:cubicBezTo>
                <a:cubicBezTo>
                  <a:pt x="791729" y="15164"/>
                  <a:pt x="806893" y="0"/>
                  <a:pt x="825597" y="0"/>
                </a:cubicBezTo>
                <a:close/>
              </a:path>
            </a:pathLst>
          </a:custGeom>
          <a:gradFill flip="none" rotWithShape="1">
            <a:gsLst>
              <a:gs pos="0">
                <a:schemeClr val="accent1">
                  <a:lumMod val="5000"/>
                  <a:lumOff val="95000"/>
                  <a:alpha val="10000"/>
                </a:schemeClr>
              </a:gs>
              <a:gs pos="100000">
                <a:schemeClr val="accent1">
                  <a:lumMod val="30000"/>
                  <a:lumOff val="70000"/>
                  <a:alpha val="7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Rectangle: Rounded Corners 24">
            <a:extLst>
              <a:ext uri="{FF2B5EF4-FFF2-40B4-BE49-F238E27FC236}">
                <a16:creationId xmlns:a16="http://schemas.microsoft.com/office/drawing/2014/main" id="{4C79D6AB-5FC1-45F1-8704-DF911DC0EE21}"/>
              </a:ext>
            </a:extLst>
          </p:cNvPr>
          <p:cNvSpPr/>
          <p:nvPr/>
        </p:nvSpPr>
        <p:spPr>
          <a:xfrm>
            <a:off x="1380744" y="5015261"/>
            <a:ext cx="4507992" cy="1059365"/>
          </a:xfrm>
          <a:prstGeom prst="roundRect">
            <a:avLst>
              <a:gd name="adj" fmla="val 9447"/>
            </a:avLst>
          </a:prstGeom>
          <a:solidFill>
            <a:schemeClr val="accent1"/>
          </a:solidFill>
          <a:ln>
            <a:noFill/>
          </a:ln>
          <a:effectLst>
            <a:outerShdw blurRad="317500" dist="1905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10F9767-7FDA-41FF-96F6-03B3140FACEA}"/>
              </a:ext>
            </a:extLst>
          </p:cNvPr>
          <p:cNvSpPr txBox="1"/>
          <p:nvPr/>
        </p:nvSpPr>
        <p:spPr>
          <a:xfrm>
            <a:off x="2007108" y="5325852"/>
            <a:ext cx="3255264" cy="461665"/>
          </a:xfrm>
          <a:prstGeom prst="rect">
            <a:avLst/>
          </a:prstGeom>
          <a:noFill/>
        </p:spPr>
        <p:txBody>
          <a:bodyPr wrap="square" rtlCol="0">
            <a:spAutoFit/>
          </a:bodyPr>
          <a:lstStyle/>
          <a:p>
            <a:pPr algn="ctr"/>
            <a:r>
              <a:rPr lang="en-US" sz="2400" dirty="0">
                <a:solidFill>
                  <a:schemeClr val="bg1"/>
                </a:solidFill>
              </a:rPr>
              <a:t>City Break downs</a:t>
            </a:r>
          </a:p>
        </p:txBody>
      </p:sp>
    </p:spTree>
    <p:extLst>
      <p:ext uri="{BB962C8B-B14F-4D97-AF65-F5344CB8AC3E}">
        <p14:creationId xmlns:p14="http://schemas.microsoft.com/office/powerpoint/2010/main" val="26215870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Hexagon 35">
            <a:extLst>
              <a:ext uri="{FF2B5EF4-FFF2-40B4-BE49-F238E27FC236}">
                <a16:creationId xmlns:a16="http://schemas.microsoft.com/office/drawing/2014/main" id="{E6481736-1853-4230-B476-4567834275E2}"/>
              </a:ext>
            </a:extLst>
          </p:cNvPr>
          <p:cNvSpPr/>
          <p:nvPr/>
        </p:nvSpPr>
        <p:spPr>
          <a:xfrm>
            <a:off x="1004995" y="2564690"/>
            <a:ext cx="1267343" cy="1118048"/>
          </a:xfrm>
          <a:prstGeom prst="hexagon">
            <a:avLst>
              <a:gd name="adj" fmla="val 28065"/>
              <a:gd name="vf" fmla="val 115470"/>
            </a:avLst>
          </a:prstGeom>
          <a:solidFill>
            <a:schemeClr val="accent1"/>
          </a:solidFill>
          <a:ln>
            <a:noFill/>
          </a:ln>
          <a:effectLst>
            <a:outerShdw blurRad="317500" dist="1905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Hexagon 36">
            <a:extLst>
              <a:ext uri="{FF2B5EF4-FFF2-40B4-BE49-F238E27FC236}">
                <a16:creationId xmlns:a16="http://schemas.microsoft.com/office/drawing/2014/main" id="{A1181C3E-B948-48B7-9443-42D732C977AD}"/>
              </a:ext>
            </a:extLst>
          </p:cNvPr>
          <p:cNvSpPr/>
          <p:nvPr/>
        </p:nvSpPr>
        <p:spPr>
          <a:xfrm>
            <a:off x="1009211" y="4320046"/>
            <a:ext cx="1267343" cy="1118048"/>
          </a:xfrm>
          <a:prstGeom prst="hexagon">
            <a:avLst>
              <a:gd name="adj" fmla="val 28065"/>
              <a:gd name="vf" fmla="val 115470"/>
            </a:avLst>
          </a:prstGeom>
          <a:solidFill>
            <a:schemeClr val="accent1"/>
          </a:solidFill>
          <a:ln>
            <a:noFill/>
          </a:ln>
          <a:effectLst>
            <a:outerShdw blurRad="317500" dist="1905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9F69D565-6E1C-43FE-9FFB-E704850EF53E}"/>
              </a:ext>
            </a:extLst>
          </p:cNvPr>
          <p:cNvSpPr>
            <a:spLocks noGrp="1"/>
          </p:cNvSpPr>
          <p:nvPr>
            <p:ph type="sldNum" sz="quarter" idx="12"/>
          </p:nvPr>
        </p:nvSpPr>
        <p:spPr/>
        <p:txBody>
          <a:bodyPr/>
          <a:lstStyle/>
          <a:p>
            <a:fld id="{0D59CF3C-1FAA-4757-BA9B-A4FB9CBF774E}" type="slidenum">
              <a:rPr lang="en-US" smtClean="0"/>
              <a:pPr/>
              <a:t>14</a:t>
            </a:fld>
            <a:endParaRPr lang="en-US"/>
          </a:p>
        </p:txBody>
      </p:sp>
      <p:sp>
        <p:nvSpPr>
          <p:cNvPr id="3" name="Text Placeholder 2">
            <a:extLst>
              <a:ext uri="{FF2B5EF4-FFF2-40B4-BE49-F238E27FC236}">
                <a16:creationId xmlns:a16="http://schemas.microsoft.com/office/drawing/2014/main" id="{BE48D52A-ABBA-4DAC-AA72-541ECDCFDDD9}"/>
              </a:ext>
            </a:extLst>
          </p:cNvPr>
          <p:cNvSpPr>
            <a:spLocks noGrp="1"/>
          </p:cNvSpPr>
          <p:nvPr>
            <p:ph type="body" sz="quarter" idx="13"/>
          </p:nvPr>
        </p:nvSpPr>
        <p:spPr>
          <a:xfrm>
            <a:off x="1004995" y="1024420"/>
            <a:ext cx="5103197" cy="1755356"/>
          </a:xfrm>
        </p:spPr>
        <p:txBody>
          <a:bodyPr/>
          <a:lstStyle/>
          <a:p>
            <a:r>
              <a:rPr lang="en-US" dirty="0"/>
              <a:t>Social Media Instant Ad Placement</a:t>
            </a:r>
          </a:p>
          <a:p>
            <a:endParaRPr lang="en-US" dirty="0"/>
          </a:p>
        </p:txBody>
      </p:sp>
      <p:pic>
        <p:nvPicPr>
          <p:cNvPr id="6" name="Picture Placeholder 5">
            <a:extLst>
              <a:ext uri="{FF2B5EF4-FFF2-40B4-BE49-F238E27FC236}">
                <a16:creationId xmlns:a16="http://schemas.microsoft.com/office/drawing/2014/main" id="{8B02419B-479B-4C92-A7B0-D0528FB136CB}"/>
              </a:ext>
            </a:extLst>
          </p:cNvPr>
          <p:cNvPicPr>
            <a:picLocks noGrp="1" noChangeAspect="1"/>
          </p:cNvPicPr>
          <p:nvPr>
            <p:ph type="pic" sz="quarter" idx="14"/>
          </p:nvPr>
        </p:nvPicPr>
        <p:blipFill>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12687" r="12687"/>
          <a:stretch>
            <a:fillRect/>
          </a:stretch>
        </p:blipFill>
        <p:spPr>
          <a:xfrm>
            <a:off x="5709257" y="729000"/>
            <a:ext cx="5400000" cy="5400000"/>
          </a:xfrm>
        </p:spPr>
      </p:pic>
      <p:sp>
        <p:nvSpPr>
          <p:cNvPr id="7" name="TextBox 6">
            <a:extLst>
              <a:ext uri="{FF2B5EF4-FFF2-40B4-BE49-F238E27FC236}">
                <a16:creationId xmlns:a16="http://schemas.microsoft.com/office/drawing/2014/main" id="{649F15F7-33B2-45E9-9E2C-1FB38C7F1DBE}"/>
              </a:ext>
            </a:extLst>
          </p:cNvPr>
          <p:cNvSpPr txBox="1"/>
          <p:nvPr/>
        </p:nvSpPr>
        <p:spPr>
          <a:xfrm>
            <a:off x="2315704" y="2547757"/>
            <a:ext cx="3792488" cy="1200329"/>
          </a:xfrm>
          <a:prstGeom prst="rect">
            <a:avLst/>
          </a:prstGeom>
          <a:noFill/>
        </p:spPr>
        <p:txBody>
          <a:bodyPr wrap="square" rtlCol="0">
            <a:spAutoFit/>
          </a:bodyPr>
          <a:lstStyle/>
          <a:p>
            <a:r>
              <a:rPr lang="en-US" sz="2400" dirty="0">
                <a:solidFill>
                  <a:schemeClr val="bg1"/>
                </a:solidFill>
              </a:rPr>
              <a:t>Instantly place Facebook and Instagram Ads</a:t>
            </a:r>
          </a:p>
        </p:txBody>
      </p:sp>
      <p:sp>
        <p:nvSpPr>
          <p:cNvPr id="8" name="TextBox 7">
            <a:extLst>
              <a:ext uri="{FF2B5EF4-FFF2-40B4-BE49-F238E27FC236}">
                <a16:creationId xmlns:a16="http://schemas.microsoft.com/office/drawing/2014/main" id="{7C3A28EA-2628-4DBC-AADB-2409BB24C2EE}"/>
              </a:ext>
            </a:extLst>
          </p:cNvPr>
          <p:cNvSpPr txBox="1"/>
          <p:nvPr/>
        </p:nvSpPr>
        <p:spPr>
          <a:xfrm>
            <a:off x="2315704" y="4303113"/>
            <a:ext cx="3140604" cy="1200329"/>
          </a:xfrm>
          <a:prstGeom prst="rect">
            <a:avLst/>
          </a:prstGeom>
          <a:noFill/>
        </p:spPr>
        <p:txBody>
          <a:bodyPr wrap="square" rtlCol="0">
            <a:spAutoFit/>
          </a:bodyPr>
          <a:lstStyle/>
          <a:p>
            <a:r>
              <a:rPr lang="en-US" sz="2400" dirty="0">
                <a:solidFill>
                  <a:schemeClr val="bg1"/>
                </a:solidFill>
              </a:rPr>
              <a:t>Create and manage Facebook Audience files</a:t>
            </a:r>
          </a:p>
        </p:txBody>
      </p:sp>
      <p:sp>
        <p:nvSpPr>
          <p:cNvPr id="20" name="Freeform 15">
            <a:extLst>
              <a:ext uri="{FF2B5EF4-FFF2-40B4-BE49-F238E27FC236}">
                <a16:creationId xmlns:a16="http://schemas.microsoft.com/office/drawing/2014/main" id="{CCC7152A-810E-4017-8863-756FA6F263EB}"/>
              </a:ext>
            </a:extLst>
          </p:cNvPr>
          <p:cNvSpPr>
            <a:spLocks noEditPoints="1"/>
          </p:cNvSpPr>
          <p:nvPr/>
        </p:nvSpPr>
        <p:spPr bwMode="auto">
          <a:xfrm>
            <a:off x="8999656" y="3081434"/>
            <a:ext cx="552995" cy="552995"/>
          </a:xfrm>
          <a:custGeom>
            <a:avLst/>
            <a:gdLst/>
            <a:ahLst/>
            <a:cxnLst>
              <a:cxn ang="0">
                <a:pos x="224" y="256"/>
              </a:cxn>
              <a:cxn ang="0">
                <a:pos x="32" y="256"/>
              </a:cxn>
              <a:cxn ang="0">
                <a:pos x="0" y="224"/>
              </a:cxn>
              <a:cxn ang="0">
                <a:pos x="0" y="32"/>
              </a:cxn>
              <a:cxn ang="0">
                <a:pos x="32" y="0"/>
              </a:cxn>
              <a:cxn ang="0">
                <a:pos x="224" y="0"/>
              </a:cxn>
              <a:cxn ang="0">
                <a:pos x="256" y="32"/>
              </a:cxn>
              <a:cxn ang="0">
                <a:pos x="256" y="224"/>
              </a:cxn>
              <a:cxn ang="0">
                <a:pos x="224" y="256"/>
              </a:cxn>
              <a:cxn ang="0">
                <a:pos x="128" y="78"/>
              </a:cxn>
              <a:cxn ang="0">
                <a:pos x="83" y="107"/>
              </a:cxn>
              <a:cxn ang="0">
                <a:pos x="83" y="107"/>
              </a:cxn>
              <a:cxn ang="0">
                <a:pos x="83" y="108"/>
              </a:cxn>
              <a:cxn ang="0">
                <a:pos x="81" y="111"/>
              </a:cxn>
              <a:cxn ang="0">
                <a:pos x="81" y="113"/>
              </a:cxn>
              <a:cxn ang="0">
                <a:pos x="80" y="116"/>
              </a:cxn>
              <a:cxn ang="0">
                <a:pos x="80" y="118"/>
              </a:cxn>
              <a:cxn ang="0">
                <a:pos x="79" y="121"/>
              </a:cxn>
              <a:cxn ang="0">
                <a:pos x="79" y="123"/>
              </a:cxn>
              <a:cxn ang="0">
                <a:pos x="78" y="128"/>
              </a:cxn>
              <a:cxn ang="0">
                <a:pos x="128" y="178"/>
              </a:cxn>
              <a:cxn ang="0">
                <a:pos x="178" y="128"/>
              </a:cxn>
              <a:cxn ang="0">
                <a:pos x="177" y="123"/>
              </a:cxn>
              <a:cxn ang="0">
                <a:pos x="177" y="121"/>
              </a:cxn>
              <a:cxn ang="0">
                <a:pos x="176" y="118"/>
              </a:cxn>
              <a:cxn ang="0">
                <a:pos x="176" y="116"/>
              </a:cxn>
              <a:cxn ang="0">
                <a:pos x="175" y="113"/>
              </a:cxn>
              <a:cxn ang="0">
                <a:pos x="175" y="111"/>
              </a:cxn>
              <a:cxn ang="0">
                <a:pos x="173" y="108"/>
              </a:cxn>
              <a:cxn ang="0">
                <a:pos x="173" y="107"/>
              </a:cxn>
              <a:cxn ang="0">
                <a:pos x="173" y="107"/>
              </a:cxn>
              <a:cxn ang="0">
                <a:pos x="128" y="78"/>
              </a:cxn>
              <a:cxn ang="0">
                <a:pos x="227" y="42"/>
              </a:cxn>
              <a:cxn ang="0">
                <a:pos x="214" y="29"/>
              </a:cxn>
              <a:cxn ang="0">
                <a:pos x="189" y="29"/>
              </a:cxn>
              <a:cxn ang="0">
                <a:pos x="176" y="42"/>
              </a:cxn>
              <a:cxn ang="0">
                <a:pos x="176" y="67"/>
              </a:cxn>
              <a:cxn ang="0">
                <a:pos x="189" y="80"/>
              </a:cxn>
              <a:cxn ang="0">
                <a:pos x="214" y="80"/>
              </a:cxn>
              <a:cxn ang="0">
                <a:pos x="227" y="67"/>
              </a:cxn>
              <a:cxn ang="0">
                <a:pos x="227" y="42"/>
              </a:cxn>
              <a:cxn ang="0">
                <a:pos x="227" y="107"/>
              </a:cxn>
              <a:cxn ang="0">
                <a:pos x="204" y="107"/>
              </a:cxn>
              <a:cxn ang="0">
                <a:pos x="206" y="128"/>
              </a:cxn>
              <a:cxn ang="0">
                <a:pos x="128" y="206"/>
              </a:cxn>
              <a:cxn ang="0">
                <a:pos x="50" y="128"/>
              </a:cxn>
              <a:cxn ang="0">
                <a:pos x="52" y="107"/>
              </a:cxn>
              <a:cxn ang="0">
                <a:pos x="29" y="107"/>
              </a:cxn>
              <a:cxn ang="0">
                <a:pos x="29" y="214"/>
              </a:cxn>
              <a:cxn ang="0">
                <a:pos x="42" y="227"/>
              </a:cxn>
              <a:cxn ang="0">
                <a:pos x="214" y="227"/>
              </a:cxn>
              <a:cxn ang="0">
                <a:pos x="227" y="214"/>
              </a:cxn>
              <a:cxn ang="0">
                <a:pos x="227" y="107"/>
              </a:cxn>
            </a:cxnLst>
            <a:rect l="0" t="0" r="r" b="b"/>
            <a:pathLst>
              <a:path w="256" h="256">
                <a:moveTo>
                  <a:pt x="224" y="256"/>
                </a:moveTo>
                <a:cubicBezTo>
                  <a:pt x="32" y="256"/>
                  <a:pt x="32" y="256"/>
                  <a:pt x="32" y="256"/>
                </a:cubicBezTo>
                <a:cubicBezTo>
                  <a:pt x="14" y="256"/>
                  <a:pt x="0" y="242"/>
                  <a:pt x="0" y="224"/>
                </a:cubicBezTo>
                <a:cubicBezTo>
                  <a:pt x="0" y="32"/>
                  <a:pt x="0" y="32"/>
                  <a:pt x="0" y="32"/>
                </a:cubicBezTo>
                <a:cubicBezTo>
                  <a:pt x="0" y="14"/>
                  <a:pt x="14" y="0"/>
                  <a:pt x="32" y="0"/>
                </a:cubicBezTo>
                <a:cubicBezTo>
                  <a:pt x="224" y="0"/>
                  <a:pt x="224" y="0"/>
                  <a:pt x="224" y="0"/>
                </a:cubicBezTo>
                <a:cubicBezTo>
                  <a:pt x="242" y="0"/>
                  <a:pt x="256" y="14"/>
                  <a:pt x="256" y="32"/>
                </a:cubicBezTo>
                <a:cubicBezTo>
                  <a:pt x="256" y="224"/>
                  <a:pt x="256" y="224"/>
                  <a:pt x="256" y="224"/>
                </a:cubicBezTo>
                <a:cubicBezTo>
                  <a:pt x="256" y="242"/>
                  <a:pt x="242" y="256"/>
                  <a:pt x="224" y="256"/>
                </a:cubicBezTo>
                <a:moveTo>
                  <a:pt x="128" y="78"/>
                </a:moveTo>
                <a:cubicBezTo>
                  <a:pt x="108" y="78"/>
                  <a:pt x="91" y="90"/>
                  <a:pt x="83" y="107"/>
                </a:cubicBezTo>
                <a:cubicBezTo>
                  <a:pt x="83" y="107"/>
                  <a:pt x="83" y="107"/>
                  <a:pt x="83" y="107"/>
                </a:cubicBezTo>
                <a:cubicBezTo>
                  <a:pt x="83" y="107"/>
                  <a:pt x="83" y="108"/>
                  <a:pt x="83" y="108"/>
                </a:cubicBezTo>
                <a:cubicBezTo>
                  <a:pt x="82" y="109"/>
                  <a:pt x="82" y="110"/>
                  <a:pt x="81" y="111"/>
                </a:cubicBezTo>
                <a:cubicBezTo>
                  <a:pt x="81" y="111"/>
                  <a:pt x="81" y="112"/>
                  <a:pt x="81" y="113"/>
                </a:cubicBezTo>
                <a:cubicBezTo>
                  <a:pt x="81" y="114"/>
                  <a:pt x="80" y="115"/>
                  <a:pt x="80" y="116"/>
                </a:cubicBezTo>
                <a:cubicBezTo>
                  <a:pt x="80" y="116"/>
                  <a:pt x="80" y="117"/>
                  <a:pt x="80" y="118"/>
                </a:cubicBezTo>
                <a:cubicBezTo>
                  <a:pt x="79" y="119"/>
                  <a:pt x="79" y="120"/>
                  <a:pt x="79" y="121"/>
                </a:cubicBezTo>
                <a:cubicBezTo>
                  <a:pt x="79" y="122"/>
                  <a:pt x="79" y="122"/>
                  <a:pt x="79" y="123"/>
                </a:cubicBezTo>
                <a:cubicBezTo>
                  <a:pt x="79" y="124"/>
                  <a:pt x="78" y="126"/>
                  <a:pt x="78" y="128"/>
                </a:cubicBezTo>
                <a:cubicBezTo>
                  <a:pt x="78" y="155"/>
                  <a:pt x="101" y="178"/>
                  <a:pt x="128" y="178"/>
                </a:cubicBezTo>
                <a:cubicBezTo>
                  <a:pt x="155" y="178"/>
                  <a:pt x="178" y="155"/>
                  <a:pt x="178" y="128"/>
                </a:cubicBezTo>
                <a:cubicBezTo>
                  <a:pt x="178" y="126"/>
                  <a:pt x="177" y="124"/>
                  <a:pt x="177" y="123"/>
                </a:cubicBezTo>
                <a:cubicBezTo>
                  <a:pt x="177" y="122"/>
                  <a:pt x="177" y="122"/>
                  <a:pt x="177" y="121"/>
                </a:cubicBezTo>
                <a:cubicBezTo>
                  <a:pt x="177" y="120"/>
                  <a:pt x="177" y="119"/>
                  <a:pt x="176" y="118"/>
                </a:cubicBezTo>
                <a:cubicBezTo>
                  <a:pt x="176" y="117"/>
                  <a:pt x="176" y="116"/>
                  <a:pt x="176" y="116"/>
                </a:cubicBezTo>
                <a:cubicBezTo>
                  <a:pt x="176" y="115"/>
                  <a:pt x="175" y="114"/>
                  <a:pt x="175" y="113"/>
                </a:cubicBezTo>
                <a:cubicBezTo>
                  <a:pt x="175" y="112"/>
                  <a:pt x="175" y="111"/>
                  <a:pt x="175" y="111"/>
                </a:cubicBezTo>
                <a:cubicBezTo>
                  <a:pt x="174" y="110"/>
                  <a:pt x="174" y="109"/>
                  <a:pt x="173" y="108"/>
                </a:cubicBezTo>
                <a:cubicBezTo>
                  <a:pt x="173" y="108"/>
                  <a:pt x="173" y="107"/>
                  <a:pt x="173" y="107"/>
                </a:cubicBezTo>
                <a:cubicBezTo>
                  <a:pt x="173" y="107"/>
                  <a:pt x="173" y="107"/>
                  <a:pt x="173" y="107"/>
                </a:cubicBezTo>
                <a:cubicBezTo>
                  <a:pt x="165" y="90"/>
                  <a:pt x="148" y="78"/>
                  <a:pt x="128" y="78"/>
                </a:cubicBezTo>
                <a:moveTo>
                  <a:pt x="227" y="42"/>
                </a:moveTo>
                <a:cubicBezTo>
                  <a:pt x="227" y="35"/>
                  <a:pt x="221" y="29"/>
                  <a:pt x="214" y="29"/>
                </a:cubicBezTo>
                <a:cubicBezTo>
                  <a:pt x="189" y="29"/>
                  <a:pt x="189" y="29"/>
                  <a:pt x="189" y="29"/>
                </a:cubicBezTo>
                <a:cubicBezTo>
                  <a:pt x="182" y="29"/>
                  <a:pt x="176" y="35"/>
                  <a:pt x="176" y="42"/>
                </a:cubicBezTo>
                <a:cubicBezTo>
                  <a:pt x="176" y="67"/>
                  <a:pt x="176" y="67"/>
                  <a:pt x="176" y="67"/>
                </a:cubicBezTo>
                <a:cubicBezTo>
                  <a:pt x="176" y="74"/>
                  <a:pt x="182" y="80"/>
                  <a:pt x="189" y="80"/>
                </a:cubicBezTo>
                <a:cubicBezTo>
                  <a:pt x="214" y="80"/>
                  <a:pt x="214" y="80"/>
                  <a:pt x="214" y="80"/>
                </a:cubicBezTo>
                <a:cubicBezTo>
                  <a:pt x="221" y="80"/>
                  <a:pt x="227" y="74"/>
                  <a:pt x="227" y="67"/>
                </a:cubicBezTo>
                <a:lnTo>
                  <a:pt x="227" y="42"/>
                </a:lnTo>
                <a:close/>
                <a:moveTo>
                  <a:pt x="227" y="107"/>
                </a:moveTo>
                <a:cubicBezTo>
                  <a:pt x="204" y="107"/>
                  <a:pt x="204" y="107"/>
                  <a:pt x="204" y="107"/>
                </a:cubicBezTo>
                <a:cubicBezTo>
                  <a:pt x="205" y="114"/>
                  <a:pt x="206" y="121"/>
                  <a:pt x="206" y="128"/>
                </a:cubicBezTo>
                <a:cubicBezTo>
                  <a:pt x="206" y="171"/>
                  <a:pt x="171" y="206"/>
                  <a:pt x="128" y="206"/>
                </a:cubicBezTo>
                <a:cubicBezTo>
                  <a:pt x="85" y="206"/>
                  <a:pt x="50" y="171"/>
                  <a:pt x="50" y="128"/>
                </a:cubicBezTo>
                <a:cubicBezTo>
                  <a:pt x="50" y="121"/>
                  <a:pt x="51" y="114"/>
                  <a:pt x="52" y="107"/>
                </a:cubicBezTo>
                <a:cubicBezTo>
                  <a:pt x="29" y="107"/>
                  <a:pt x="29" y="107"/>
                  <a:pt x="29" y="107"/>
                </a:cubicBezTo>
                <a:cubicBezTo>
                  <a:pt x="29" y="214"/>
                  <a:pt x="29" y="214"/>
                  <a:pt x="29" y="214"/>
                </a:cubicBezTo>
                <a:cubicBezTo>
                  <a:pt x="29" y="221"/>
                  <a:pt x="35" y="227"/>
                  <a:pt x="42" y="227"/>
                </a:cubicBezTo>
                <a:cubicBezTo>
                  <a:pt x="214" y="227"/>
                  <a:pt x="214" y="227"/>
                  <a:pt x="214" y="227"/>
                </a:cubicBezTo>
                <a:cubicBezTo>
                  <a:pt x="221" y="227"/>
                  <a:pt x="227" y="221"/>
                  <a:pt x="227" y="214"/>
                </a:cubicBezTo>
                <a:lnTo>
                  <a:pt x="227" y="107"/>
                </a:lnTo>
                <a:close/>
              </a:path>
            </a:pathLst>
          </a:custGeom>
          <a:solidFill>
            <a:srgbClr val="229DF3"/>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18">
            <a:extLst>
              <a:ext uri="{FF2B5EF4-FFF2-40B4-BE49-F238E27FC236}">
                <a16:creationId xmlns:a16="http://schemas.microsoft.com/office/drawing/2014/main" id="{8FCE0AC8-0E4D-460E-A60F-FD386CECEC98}"/>
              </a:ext>
            </a:extLst>
          </p:cNvPr>
          <p:cNvSpPr>
            <a:spLocks/>
          </p:cNvSpPr>
          <p:nvPr/>
        </p:nvSpPr>
        <p:spPr bwMode="auto">
          <a:xfrm>
            <a:off x="9545111" y="1995521"/>
            <a:ext cx="331185" cy="713117"/>
          </a:xfrm>
          <a:custGeom>
            <a:avLst/>
            <a:gdLst/>
            <a:ahLst/>
            <a:cxnLst>
              <a:cxn ang="0">
                <a:pos x="120" y="2"/>
              </a:cxn>
              <a:cxn ang="0">
                <a:pos x="120" y="43"/>
              </a:cxn>
              <a:cxn ang="0">
                <a:pos x="82" y="52"/>
              </a:cxn>
              <a:cxn ang="0">
                <a:pos x="80" y="90"/>
              </a:cxn>
              <a:cxn ang="0">
                <a:pos x="120" y="90"/>
              </a:cxn>
              <a:cxn ang="0">
                <a:pos x="112" y="130"/>
              </a:cxn>
              <a:cxn ang="0">
                <a:pos x="80" y="130"/>
              </a:cxn>
              <a:cxn ang="0">
                <a:pos x="80" y="258"/>
              </a:cxn>
              <a:cxn ang="0">
                <a:pos x="24" y="258"/>
              </a:cxn>
              <a:cxn ang="0">
                <a:pos x="24" y="130"/>
              </a:cxn>
              <a:cxn ang="0">
                <a:pos x="0" y="130"/>
              </a:cxn>
              <a:cxn ang="0">
                <a:pos x="0" y="90"/>
              </a:cxn>
              <a:cxn ang="0">
                <a:pos x="24" y="90"/>
              </a:cxn>
              <a:cxn ang="0">
                <a:pos x="40" y="17"/>
              </a:cxn>
              <a:cxn ang="0">
                <a:pos x="120" y="2"/>
              </a:cxn>
            </a:cxnLst>
            <a:rect l="0" t="0" r="r" b="b"/>
            <a:pathLst>
              <a:path w="120" h="258">
                <a:moveTo>
                  <a:pt x="120" y="2"/>
                </a:moveTo>
                <a:cubicBezTo>
                  <a:pt x="120" y="43"/>
                  <a:pt x="120" y="43"/>
                  <a:pt x="120" y="43"/>
                </a:cubicBezTo>
                <a:cubicBezTo>
                  <a:pt x="120" y="43"/>
                  <a:pt x="90" y="40"/>
                  <a:pt x="82" y="52"/>
                </a:cubicBezTo>
                <a:cubicBezTo>
                  <a:pt x="78" y="58"/>
                  <a:pt x="80" y="77"/>
                  <a:pt x="80" y="90"/>
                </a:cubicBezTo>
                <a:cubicBezTo>
                  <a:pt x="120" y="90"/>
                  <a:pt x="120" y="90"/>
                  <a:pt x="120" y="90"/>
                </a:cubicBezTo>
                <a:cubicBezTo>
                  <a:pt x="117" y="106"/>
                  <a:pt x="114" y="116"/>
                  <a:pt x="112" y="130"/>
                </a:cubicBezTo>
                <a:cubicBezTo>
                  <a:pt x="80" y="130"/>
                  <a:pt x="80" y="130"/>
                  <a:pt x="80" y="130"/>
                </a:cubicBezTo>
                <a:cubicBezTo>
                  <a:pt x="80" y="258"/>
                  <a:pt x="80" y="258"/>
                  <a:pt x="80" y="258"/>
                </a:cubicBezTo>
                <a:cubicBezTo>
                  <a:pt x="24" y="258"/>
                  <a:pt x="24" y="258"/>
                  <a:pt x="24" y="258"/>
                </a:cubicBezTo>
                <a:cubicBezTo>
                  <a:pt x="24" y="219"/>
                  <a:pt x="24" y="172"/>
                  <a:pt x="24" y="130"/>
                </a:cubicBezTo>
                <a:cubicBezTo>
                  <a:pt x="0" y="130"/>
                  <a:pt x="0" y="130"/>
                  <a:pt x="0" y="130"/>
                </a:cubicBezTo>
                <a:cubicBezTo>
                  <a:pt x="0" y="90"/>
                  <a:pt x="0" y="90"/>
                  <a:pt x="0" y="90"/>
                </a:cubicBezTo>
                <a:cubicBezTo>
                  <a:pt x="24" y="90"/>
                  <a:pt x="24" y="90"/>
                  <a:pt x="24" y="90"/>
                </a:cubicBezTo>
                <a:cubicBezTo>
                  <a:pt x="25" y="61"/>
                  <a:pt x="25" y="32"/>
                  <a:pt x="40" y="17"/>
                </a:cubicBezTo>
                <a:cubicBezTo>
                  <a:pt x="56" y="0"/>
                  <a:pt x="72" y="2"/>
                  <a:pt x="120" y="2"/>
                </a:cubicBezTo>
              </a:path>
            </a:pathLst>
          </a:custGeom>
          <a:solidFill>
            <a:srgbClr val="229DF3"/>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18">
            <a:extLst>
              <a:ext uri="{FF2B5EF4-FFF2-40B4-BE49-F238E27FC236}">
                <a16:creationId xmlns:a16="http://schemas.microsoft.com/office/drawing/2014/main" id="{03C9A7AA-311B-42EF-AEB2-498D86FC5270}"/>
              </a:ext>
            </a:extLst>
          </p:cNvPr>
          <p:cNvSpPr>
            <a:spLocks/>
          </p:cNvSpPr>
          <p:nvPr/>
        </p:nvSpPr>
        <p:spPr bwMode="auto">
          <a:xfrm>
            <a:off x="1304925" y="2815336"/>
            <a:ext cx="196754" cy="414654"/>
          </a:xfrm>
          <a:custGeom>
            <a:avLst/>
            <a:gdLst/>
            <a:ahLst/>
            <a:cxnLst>
              <a:cxn ang="0">
                <a:pos x="120" y="2"/>
              </a:cxn>
              <a:cxn ang="0">
                <a:pos x="120" y="43"/>
              </a:cxn>
              <a:cxn ang="0">
                <a:pos x="82" y="52"/>
              </a:cxn>
              <a:cxn ang="0">
                <a:pos x="80" y="90"/>
              </a:cxn>
              <a:cxn ang="0">
                <a:pos x="120" y="90"/>
              </a:cxn>
              <a:cxn ang="0">
                <a:pos x="112" y="130"/>
              </a:cxn>
              <a:cxn ang="0">
                <a:pos x="80" y="130"/>
              </a:cxn>
              <a:cxn ang="0">
                <a:pos x="80" y="258"/>
              </a:cxn>
              <a:cxn ang="0">
                <a:pos x="24" y="258"/>
              </a:cxn>
              <a:cxn ang="0">
                <a:pos x="24" y="130"/>
              </a:cxn>
              <a:cxn ang="0">
                <a:pos x="0" y="130"/>
              </a:cxn>
              <a:cxn ang="0">
                <a:pos x="0" y="90"/>
              </a:cxn>
              <a:cxn ang="0">
                <a:pos x="24" y="90"/>
              </a:cxn>
              <a:cxn ang="0">
                <a:pos x="40" y="17"/>
              </a:cxn>
              <a:cxn ang="0">
                <a:pos x="120" y="2"/>
              </a:cxn>
            </a:cxnLst>
            <a:rect l="0" t="0" r="r" b="b"/>
            <a:pathLst>
              <a:path w="120" h="258">
                <a:moveTo>
                  <a:pt x="120" y="2"/>
                </a:moveTo>
                <a:cubicBezTo>
                  <a:pt x="120" y="43"/>
                  <a:pt x="120" y="43"/>
                  <a:pt x="120" y="43"/>
                </a:cubicBezTo>
                <a:cubicBezTo>
                  <a:pt x="120" y="43"/>
                  <a:pt x="90" y="40"/>
                  <a:pt x="82" y="52"/>
                </a:cubicBezTo>
                <a:cubicBezTo>
                  <a:pt x="78" y="58"/>
                  <a:pt x="80" y="77"/>
                  <a:pt x="80" y="90"/>
                </a:cubicBezTo>
                <a:cubicBezTo>
                  <a:pt x="120" y="90"/>
                  <a:pt x="120" y="90"/>
                  <a:pt x="120" y="90"/>
                </a:cubicBezTo>
                <a:cubicBezTo>
                  <a:pt x="117" y="106"/>
                  <a:pt x="114" y="116"/>
                  <a:pt x="112" y="130"/>
                </a:cubicBezTo>
                <a:cubicBezTo>
                  <a:pt x="80" y="130"/>
                  <a:pt x="80" y="130"/>
                  <a:pt x="80" y="130"/>
                </a:cubicBezTo>
                <a:cubicBezTo>
                  <a:pt x="80" y="258"/>
                  <a:pt x="80" y="258"/>
                  <a:pt x="80" y="258"/>
                </a:cubicBezTo>
                <a:cubicBezTo>
                  <a:pt x="24" y="258"/>
                  <a:pt x="24" y="258"/>
                  <a:pt x="24" y="258"/>
                </a:cubicBezTo>
                <a:cubicBezTo>
                  <a:pt x="24" y="219"/>
                  <a:pt x="24" y="172"/>
                  <a:pt x="24" y="130"/>
                </a:cubicBezTo>
                <a:cubicBezTo>
                  <a:pt x="0" y="130"/>
                  <a:pt x="0" y="130"/>
                  <a:pt x="0" y="130"/>
                </a:cubicBezTo>
                <a:cubicBezTo>
                  <a:pt x="0" y="90"/>
                  <a:pt x="0" y="90"/>
                  <a:pt x="0" y="90"/>
                </a:cubicBezTo>
                <a:cubicBezTo>
                  <a:pt x="24" y="90"/>
                  <a:pt x="24" y="90"/>
                  <a:pt x="24" y="90"/>
                </a:cubicBezTo>
                <a:cubicBezTo>
                  <a:pt x="25" y="61"/>
                  <a:pt x="25" y="32"/>
                  <a:pt x="40" y="17"/>
                </a:cubicBezTo>
                <a:cubicBezTo>
                  <a:pt x="56" y="0"/>
                  <a:pt x="72" y="2"/>
                  <a:pt x="120" y="2"/>
                </a:cubicBezTo>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15">
            <a:extLst>
              <a:ext uri="{FF2B5EF4-FFF2-40B4-BE49-F238E27FC236}">
                <a16:creationId xmlns:a16="http://schemas.microsoft.com/office/drawing/2014/main" id="{A0565211-8E51-44D5-8B80-FB197575E534}"/>
              </a:ext>
            </a:extLst>
          </p:cNvPr>
          <p:cNvSpPr>
            <a:spLocks noEditPoints="1"/>
          </p:cNvSpPr>
          <p:nvPr/>
        </p:nvSpPr>
        <p:spPr bwMode="auto">
          <a:xfrm>
            <a:off x="1642883" y="3075456"/>
            <a:ext cx="310554" cy="357054"/>
          </a:xfrm>
          <a:custGeom>
            <a:avLst/>
            <a:gdLst/>
            <a:ahLst/>
            <a:cxnLst>
              <a:cxn ang="0">
                <a:pos x="224" y="256"/>
              </a:cxn>
              <a:cxn ang="0">
                <a:pos x="32" y="256"/>
              </a:cxn>
              <a:cxn ang="0">
                <a:pos x="0" y="224"/>
              </a:cxn>
              <a:cxn ang="0">
                <a:pos x="0" y="32"/>
              </a:cxn>
              <a:cxn ang="0">
                <a:pos x="32" y="0"/>
              </a:cxn>
              <a:cxn ang="0">
                <a:pos x="224" y="0"/>
              </a:cxn>
              <a:cxn ang="0">
                <a:pos x="256" y="32"/>
              </a:cxn>
              <a:cxn ang="0">
                <a:pos x="256" y="224"/>
              </a:cxn>
              <a:cxn ang="0">
                <a:pos x="224" y="256"/>
              </a:cxn>
              <a:cxn ang="0">
                <a:pos x="128" y="78"/>
              </a:cxn>
              <a:cxn ang="0">
                <a:pos x="83" y="107"/>
              </a:cxn>
              <a:cxn ang="0">
                <a:pos x="83" y="107"/>
              </a:cxn>
              <a:cxn ang="0">
                <a:pos x="83" y="108"/>
              </a:cxn>
              <a:cxn ang="0">
                <a:pos x="81" y="111"/>
              </a:cxn>
              <a:cxn ang="0">
                <a:pos x="81" y="113"/>
              </a:cxn>
              <a:cxn ang="0">
                <a:pos x="80" y="116"/>
              </a:cxn>
              <a:cxn ang="0">
                <a:pos x="80" y="118"/>
              </a:cxn>
              <a:cxn ang="0">
                <a:pos x="79" y="121"/>
              </a:cxn>
              <a:cxn ang="0">
                <a:pos x="79" y="123"/>
              </a:cxn>
              <a:cxn ang="0">
                <a:pos x="78" y="128"/>
              </a:cxn>
              <a:cxn ang="0">
                <a:pos x="128" y="178"/>
              </a:cxn>
              <a:cxn ang="0">
                <a:pos x="178" y="128"/>
              </a:cxn>
              <a:cxn ang="0">
                <a:pos x="177" y="123"/>
              </a:cxn>
              <a:cxn ang="0">
                <a:pos x="177" y="121"/>
              </a:cxn>
              <a:cxn ang="0">
                <a:pos x="176" y="118"/>
              </a:cxn>
              <a:cxn ang="0">
                <a:pos x="176" y="116"/>
              </a:cxn>
              <a:cxn ang="0">
                <a:pos x="175" y="113"/>
              </a:cxn>
              <a:cxn ang="0">
                <a:pos x="175" y="111"/>
              </a:cxn>
              <a:cxn ang="0">
                <a:pos x="173" y="108"/>
              </a:cxn>
              <a:cxn ang="0">
                <a:pos x="173" y="107"/>
              </a:cxn>
              <a:cxn ang="0">
                <a:pos x="173" y="107"/>
              </a:cxn>
              <a:cxn ang="0">
                <a:pos x="128" y="78"/>
              </a:cxn>
              <a:cxn ang="0">
                <a:pos x="227" y="42"/>
              </a:cxn>
              <a:cxn ang="0">
                <a:pos x="214" y="29"/>
              </a:cxn>
              <a:cxn ang="0">
                <a:pos x="189" y="29"/>
              </a:cxn>
              <a:cxn ang="0">
                <a:pos x="176" y="42"/>
              </a:cxn>
              <a:cxn ang="0">
                <a:pos x="176" y="67"/>
              </a:cxn>
              <a:cxn ang="0">
                <a:pos x="189" y="80"/>
              </a:cxn>
              <a:cxn ang="0">
                <a:pos x="214" y="80"/>
              </a:cxn>
              <a:cxn ang="0">
                <a:pos x="227" y="67"/>
              </a:cxn>
              <a:cxn ang="0">
                <a:pos x="227" y="42"/>
              </a:cxn>
              <a:cxn ang="0">
                <a:pos x="227" y="107"/>
              </a:cxn>
              <a:cxn ang="0">
                <a:pos x="204" y="107"/>
              </a:cxn>
              <a:cxn ang="0">
                <a:pos x="206" y="128"/>
              </a:cxn>
              <a:cxn ang="0">
                <a:pos x="128" y="206"/>
              </a:cxn>
              <a:cxn ang="0">
                <a:pos x="50" y="128"/>
              </a:cxn>
              <a:cxn ang="0">
                <a:pos x="52" y="107"/>
              </a:cxn>
              <a:cxn ang="0">
                <a:pos x="29" y="107"/>
              </a:cxn>
              <a:cxn ang="0">
                <a:pos x="29" y="214"/>
              </a:cxn>
              <a:cxn ang="0">
                <a:pos x="42" y="227"/>
              </a:cxn>
              <a:cxn ang="0">
                <a:pos x="214" y="227"/>
              </a:cxn>
              <a:cxn ang="0">
                <a:pos x="227" y="214"/>
              </a:cxn>
              <a:cxn ang="0">
                <a:pos x="227" y="107"/>
              </a:cxn>
            </a:cxnLst>
            <a:rect l="0" t="0" r="r" b="b"/>
            <a:pathLst>
              <a:path w="256" h="256">
                <a:moveTo>
                  <a:pt x="224" y="256"/>
                </a:moveTo>
                <a:cubicBezTo>
                  <a:pt x="32" y="256"/>
                  <a:pt x="32" y="256"/>
                  <a:pt x="32" y="256"/>
                </a:cubicBezTo>
                <a:cubicBezTo>
                  <a:pt x="14" y="256"/>
                  <a:pt x="0" y="242"/>
                  <a:pt x="0" y="224"/>
                </a:cubicBezTo>
                <a:cubicBezTo>
                  <a:pt x="0" y="32"/>
                  <a:pt x="0" y="32"/>
                  <a:pt x="0" y="32"/>
                </a:cubicBezTo>
                <a:cubicBezTo>
                  <a:pt x="0" y="14"/>
                  <a:pt x="14" y="0"/>
                  <a:pt x="32" y="0"/>
                </a:cubicBezTo>
                <a:cubicBezTo>
                  <a:pt x="224" y="0"/>
                  <a:pt x="224" y="0"/>
                  <a:pt x="224" y="0"/>
                </a:cubicBezTo>
                <a:cubicBezTo>
                  <a:pt x="242" y="0"/>
                  <a:pt x="256" y="14"/>
                  <a:pt x="256" y="32"/>
                </a:cubicBezTo>
                <a:cubicBezTo>
                  <a:pt x="256" y="224"/>
                  <a:pt x="256" y="224"/>
                  <a:pt x="256" y="224"/>
                </a:cubicBezTo>
                <a:cubicBezTo>
                  <a:pt x="256" y="242"/>
                  <a:pt x="242" y="256"/>
                  <a:pt x="224" y="256"/>
                </a:cubicBezTo>
                <a:moveTo>
                  <a:pt x="128" y="78"/>
                </a:moveTo>
                <a:cubicBezTo>
                  <a:pt x="108" y="78"/>
                  <a:pt x="91" y="90"/>
                  <a:pt x="83" y="107"/>
                </a:cubicBezTo>
                <a:cubicBezTo>
                  <a:pt x="83" y="107"/>
                  <a:pt x="83" y="107"/>
                  <a:pt x="83" y="107"/>
                </a:cubicBezTo>
                <a:cubicBezTo>
                  <a:pt x="83" y="107"/>
                  <a:pt x="83" y="108"/>
                  <a:pt x="83" y="108"/>
                </a:cubicBezTo>
                <a:cubicBezTo>
                  <a:pt x="82" y="109"/>
                  <a:pt x="82" y="110"/>
                  <a:pt x="81" y="111"/>
                </a:cubicBezTo>
                <a:cubicBezTo>
                  <a:pt x="81" y="111"/>
                  <a:pt x="81" y="112"/>
                  <a:pt x="81" y="113"/>
                </a:cubicBezTo>
                <a:cubicBezTo>
                  <a:pt x="81" y="114"/>
                  <a:pt x="80" y="115"/>
                  <a:pt x="80" y="116"/>
                </a:cubicBezTo>
                <a:cubicBezTo>
                  <a:pt x="80" y="116"/>
                  <a:pt x="80" y="117"/>
                  <a:pt x="80" y="118"/>
                </a:cubicBezTo>
                <a:cubicBezTo>
                  <a:pt x="79" y="119"/>
                  <a:pt x="79" y="120"/>
                  <a:pt x="79" y="121"/>
                </a:cubicBezTo>
                <a:cubicBezTo>
                  <a:pt x="79" y="122"/>
                  <a:pt x="79" y="122"/>
                  <a:pt x="79" y="123"/>
                </a:cubicBezTo>
                <a:cubicBezTo>
                  <a:pt x="79" y="124"/>
                  <a:pt x="78" y="126"/>
                  <a:pt x="78" y="128"/>
                </a:cubicBezTo>
                <a:cubicBezTo>
                  <a:pt x="78" y="155"/>
                  <a:pt x="101" y="178"/>
                  <a:pt x="128" y="178"/>
                </a:cubicBezTo>
                <a:cubicBezTo>
                  <a:pt x="155" y="178"/>
                  <a:pt x="178" y="155"/>
                  <a:pt x="178" y="128"/>
                </a:cubicBezTo>
                <a:cubicBezTo>
                  <a:pt x="178" y="126"/>
                  <a:pt x="177" y="124"/>
                  <a:pt x="177" y="123"/>
                </a:cubicBezTo>
                <a:cubicBezTo>
                  <a:pt x="177" y="122"/>
                  <a:pt x="177" y="122"/>
                  <a:pt x="177" y="121"/>
                </a:cubicBezTo>
                <a:cubicBezTo>
                  <a:pt x="177" y="120"/>
                  <a:pt x="177" y="119"/>
                  <a:pt x="176" y="118"/>
                </a:cubicBezTo>
                <a:cubicBezTo>
                  <a:pt x="176" y="117"/>
                  <a:pt x="176" y="116"/>
                  <a:pt x="176" y="116"/>
                </a:cubicBezTo>
                <a:cubicBezTo>
                  <a:pt x="176" y="115"/>
                  <a:pt x="175" y="114"/>
                  <a:pt x="175" y="113"/>
                </a:cubicBezTo>
                <a:cubicBezTo>
                  <a:pt x="175" y="112"/>
                  <a:pt x="175" y="111"/>
                  <a:pt x="175" y="111"/>
                </a:cubicBezTo>
                <a:cubicBezTo>
                  <a:pt x="174" y="110"/>
                  <a:pt x="174" y="109"/>
                  <a:pt x="173" y="108"/>
                </a:cubicBezTo>
                <a:cubicBezTo>
                  <a:pt x="173" y="108"/>
                  <a:pt x="173" y="107"/>
                  <a:pt x="173" y="107"/>
                </a:cubicBezTo>
                <a:cubicBezTo>
                  <a:pt x="173" y="107"/>
                  <a:pt x="173" y="107"/>
                  <a:pt x="173" y="107"/>
                </a:cubicBezTo>
                <a:cubicBezTo>
                  <a:pt x="165" y="90"/>
                  <a:pt x="148" y="78"/>
                  <a:pt x="128" y="78"/>
                </a:cubicBezTo>
                <a:moveTo>
                  <a:pt x="227" y="42"/>
                </a:moveTo>
                <a:cubicBezTo>
                  <a:pt x="227" y="35"/>
                  <a:pt x="221" y="29"/>
                  <a:pt x="214" y="29"/>
                </a:cubicBezTo>
                <a:cubicBezTo>
                  <a:pt x="189" y="29"/>
                  <a:pt x="189" y="29"/>
                  <a:pt x="189" y="29"/>
                </a:cubicBezTo>
                <a:cubicBezTo>
                  <a:pt x="182" y="29"/>
                  <a:pt x="176" y="35"/>
                  <a:pt x="176" y="42"/>
                </a:cubicBezTo>
                <a:cubicBezTo>
                  <a:pt x="176" y="67"/>
                  <a:pt x="176" y="67"/>
                  <a:pt x="176" y="67"/>
                </a:cubicBezTo>
                <a:cubicBezTo>
                  <a:pt x="176" y="74"/>
                  <a:pt x="182" y="80"/>
                  <a:pt x="189" y="80"/>
                </a:cubicBezTo>
                <a:cubicBezTo>
                  <a:pt x="214" y="80"/>
                  <a:pt x="214" y="80"/>
                  <a:pt x="214" y="80"/>
                </a:cubicBezTo>
                <a:cubicBezTo>
                  <a:pt x="221" y="80"/>
                  <a:pt x="227" y="74"/>
                  <a:pt x="227" y="67"/>
                </a:cubicBezTo>
                <a:lnTo>
                  <a:pt x="227" y="42"/>
                </a:lnTo>
                <a:close/>
                <a:moveTo>
                  <a:pt x="227" y="107"/>
                </a:moveTo>
                <a:cubicBezTo>
                  <a:pt x="204" y="107"/>
                  <a:pt x="204" y="107"/>
                  <a:pt x="204" y="107"/>
                </a:cubicBezTo>
                <a:cubicBezTo>
                  <a:pt x="205" y="114"/>
                  <a:pt x="206" y="121"/>
                  <a:pt x="206" y="128"/>
                </a:cubicBezTo>
                <a:cubicBezTo>
                  <a:pt x="206" y="171"/>
                  <a:pt x="171" y="206"/>
                  <a:pt x="128" y="206"/>
                </a:cubicBezTo>
                <a:cubicBezTo>
                  <a:pt x="85" y="206"/>
                  <a:pt x="50" y="171"/>
                  <a:pt x="50" y="128"/>
                </a:cubicBezTo>
                <a:cubicBezTo>
                  <a:pt x="50" y="121"/>
                  <a:pt x="51" y="114"/>
                  <a:pt x="52" y="107"/>
                </a:cubicBezTo>
                <a:cubicBezTo>
                  <a:pt x="29" y="107"/>
                  <a:pt x="29" y="107"/>
                  <a:pt x="29" y="107"/>
                </a:cubicBezTo>
                <a:cubicBezTo>
                  <a:pt x="29" y="214"/>
                  <a:pt x="29" y="214"/>
                  <a:pt x="29" y="214"/>
                </a:cubicBezTo>
                <a:cubicBezTo>
                  <a:pt x="29" y="221"/>
                  <a:pt x="35" y="227"/>
                  <a:pt x="42" y="227"/>
                </a:cubicBezTo>
                <a:cubicBezTo>
                  <a:pt x="214" y="227"/>
                  <a:pt x="214" y="227"/>
                  <a:pt x="214" y="227"/>
                </a:cubicBezTo>
                <a:cubicBezTo>
                  <a:pt x="221" y="227"/>
                  <a:pt x="227" y="221"/>
                  <a:pt x="227" y="214"/>
                </a:cubicBezTo>
                <a:lnTo>
                  <a:pt x="227" y="107"/>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TextBox 24">
            <a:extLst>
              <a:ext uri="{FF2B5EF4-FFF2-40B4-BE49-F238E27FC236}">
                <a16:creationId xmlns:a16="http://schemas.microsoft.com/office/drawing/2014/main" id="{0A7C05ED-C6D7-4885-8032-0E95071251D3}"/>
              </a:ext>
            </a:extLst>
          </p:cNvPr>
          <p:cNvSpPr txBox="1"/>
          <p:nvPr/>
        </p:nvSpPr>
        <p:spPr>
          <a:xfrm>
            <a:off x="1424293" y="2701639"/>
            <a:ext cx="367405" cy="461665"/>
          </a:xfrm>
          <a:prstGeom prst="rect">
            <a:avLst/>
          </a:prstGeom>
          <a:noFill/>
        </p:spPr>
        <p:txBody>
          <a:bodyPr wrap="square" rtlCol="0">
            <a:spAutoFit/>
          </a:bodyPr>
          <a:lstStyle/>
          <a:p>
            <a:r>
              <a:rPr lang="en-US" sz="2400" dirty="0">
                <a:solidFill>
                  <a:schemeClr val="bg1"/>
                </a:solidFill>
                <a:latin typeface="Poppins" panose="00000500000000000000" pitchFamily="2" charset="0"/>
                <a:cs typeface="Poppins" panose="00000500000000000000" pitchFamily="2" charset="0"/>
              </a:rPr>
              <a:t>®</a:t>
            </a:r>
            <a:endParaRPr lang="en-US" sz="2400" dirty="0">
              <a:solidFill>
                <a:schemeClr val="bg1"/>
              </a:solidFill>
            </a:endParaRPr>
          </a:p>
        </p:txBody>
      </p:sp>
      <p:sp>
        <p:nvSpPr>
          <p:cNvPr id="26" name="TextBox 25">
            <a:extLst>
              <a:ext uri="{FF2B5EF4-FFF2-40B4-BE49-F238E27FC236}">
                <a16:creationId xmlns:a16="http://schemas.microsoft.com/office/drawing/2014/main" id="{A2AB32A6-BC8C-4FB2-BEBF-8185121A09CD}"/>
              </a:ext>
            </a:extLst>
          </p:cNvPr>
          <p:cNvSpPr txBox="1"/>
          <p:nvPr/>
        </p:nvSpPr>
        <p:spPr>
          <a:xfrm>
            <a:off x="1878791" y="2970845"/>
            <a:ext cx="367405" cy="461665"/>
          </a:xfrm>
          <a:prstGeom prst="rect">
            <a:avLst/>
          </a:prstGeom>
          <a:noFill/>
        </p:spPr>
        <p:txBody>
          <a:bodyPr wrap="square" rtlCol="0">
            <a:spAutoFit/>
          </a:bodyPr>
          <a:lstStyle/>
          <a:p>
            <a:r>
              <a:rPr lang="en-US" sz="2400" dirty="0">
                <a:solidFill>
                  <a:schemeClr val="bg1"/>
                </a:solidFill>
                <a:latin typeface="Poppins" panose="00000500000000000000" pitchFamily="2" charset="0"/>
                <a:cs typeface="Poppins" panose="00000500000000000000" pitchFamily="2" charset="0"/>
              </a:rPr>
              <a:t>®</a:t>
            </a:r>
            <a:endParaRPr lang="en-US" sz="2400" dirty="0">
              <a:solidFill>
                <a:schemeClr val="bg1"/>
              </a:solidFill>
            </a:endParaRPr>
          </a:p>
        </p:txBody>
      </p:sp>
      <p:grpSp>
        <p:nvGrpSpPr>
          <p:cNvPr id="28" name="Google Shape;5092;p53">
            <a:extLst>
              <a:ext uri="{FF2B5EF4-FFF2-40B4-BE49-F238E27FC236}">
                <a16:creationId xmlns:a16="http://schemas.microsoft.com/office/drawing/2014/main" id="{BED1CDDE-F53C-4A84-8211-27DBC4587B35}"/>
              </a:ext>
            </a:extLst>
          </p:cNvPr>
          <p:cNvGrpSpPr/>
          <p:nvPr/>
        </p:nvGrpSpPr>
        <p:grpSpPr>
          <a:xfrm>
            <a:off x="1406152" y="4641229"/>
            <a:ext cx="455212" cy="456363"/>
            <a:chOff x="-61784125" y="3377700"/>
            <a:chExt cx="316650" cy="317450"/>
          </a:xfrm>
          <a:solidFill>
            <a:schemeClr val="bg1"/>
          </a:solidFill>
        </p:grpSpPr>
        <p:sp>
          <p:nvSpPr>
            <p:cNvPr id="29" name="Google Shape;5093;p53">
              <a:extLst>
                <a:ext uri="{FF2B5EF4-FFF2-40B4-BE49-F238E27FC236}">
                  <a16:creationId xmlns:a16="http://schemas.microsoft.com/office/drawing/2014/main" id="{5065295C-5A8D-4BC9-8845-0ED2A8CA06B9}"/>
                </a:ext>
              </a:extLst>
            </p:cNvPr>
            <p:cNvSpPr/>
            <p:nvPr/>
          </p:nvSpPr>
          <p:spPr>
            <a:xfrm>
              <a:off x="-61688025" y="3460400"/>
              <a:ext cx="124450" cy="51225"/>
            </a:xfrm>
            <a:custGeom>
              <a:avLst/>
              <a:gdLst/>
              <a:ahLst/>
              <a:cxnLst/>
              <a:rect l="l" t="t" r="r" b="b"/>
              <a:pathLst>
                <a:path w="4978" h="2049" extrusionOk="0">
                  <a:moveTo>
                    <a:pt x="630" y="1"/>
                  </a:moveTo>
                  <a:cubicBezTo>
                    <a:pt x="252" y="442"/>
                    <a:pt x="0" y="1041"/>
                    <a:pt x="0" y="1671"/>
                  </a:cubicBezTo>
                  <a:cubicBezTo>
                    <a:pt x="0" y="1891"/>
                    <a:pt x="189" y="2049"/>
                    <a:pt x="441" y="2049"/>
                  </a:cubicBezTo>
                  <a:lnTo>
                    <a:pt x="4568" y="2049"/>
                  </a:lnTo>
                  <a:cubicBezTo>
                    <a:pt x="4820" y="2049"/>
                    <a:pt x="4978" y="1860"/>
                    <a:pt x="4978" y="1671"/>
                  </a:cubicBezTo>
                  <a:cubicBezTo>
                    <a:pt x="4978" y="1041"/>
                    <a:pt x="4726" y="442"/>
                    <a:pt x="4348" y="1"/>
                  </a:cubicBezTo>
                  <a:cubicBezTo>
                    <a:pt x="3875" y="568"/>
                    <a:pt x="3182" y="852"/>
                    <a:pt x="2489" y="852"/>
                  </a:cubicBezTo>
                  <a:cubicBezTo>
                    <a:pt x="1827" y="852"/>
                    <a:pt x="1134" y="568"/>
                    <a:pt x="63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094;p53">
              <a:extLst>
                <a:ext uri="{FF2B5EF4-FFF2-40B4-BE49-F238E27FC236}">
                  <a16:creationId xmlns:a16="http://schemas.microsoft.com/office/drawing/2014/main" id="{118AD599-2B62-45FE-BF89-B5D7CC397513}"/>
                </a:ext>
              </a:extLst>
            </p:cNvPr>
            <p:cNvSpPr/>
            <p:nvPr/>
          </p:nvSpPr>
          <p:spPr>
            <a:xfrm>
              <a:off x="-61677800" y="3518900"/>
              <a:ext cx="104775" cy="61850"/>
            </a:xfrm>
            <a:custGeom>
              <a:avLst/>
              <a:gdLst/>
              <a:ahLst/>
              <a:cxnLst/>
              <a:rect l="l" t="t" r="r" b="b"/>
              <a:pathLst>
                <a:path w="4191" h="2474" extrusionOk="0">
                  <a:moveTo>
                    <a:pt x="2096" y="0"/>
                  </a:moveTo>
                  <a:cubicBezTo>
                    <a:pt x="1985" y="0"/>
                    <a:pt x="1875" y="40"/>
                    <a:pt x="1796" y="118"/>
                  </a:cubicBezTo>
                  <a:lnTo>
                    <a:pt x="158" y="1757"/>
                  </a:lnTo>
                  <a:cubicBezTo>
                    <a:pt x="1" y="1914"/>
                    <a:pt x="1" y="2198"/>
                    <a:pt x="158" y="2355"/>
                  </a:cubicBezTo>
                  <a:cubicBezTo>
                    <a:pt x="237" y="2434"/>
                    <a:pt x="339" y="2473"/>
                    <a:pt x="442" y="2473"/>
                  </a:cubicBezTo>
                  <a:cubicBezTo>
                    <a:pt x="544" y="2473"/>
                    <a:pt x="646" y="2434"/>
                    <a:pt x="725" y="2355"/>
                  </a:cubicBezTo>
                  <a:lnTo>
                    <a:pt x="2111" y="969"/>
                  </a:lnTo>
                  <a:lnTo>
                    <a:pt x="3498" y="2355"/>
                  </a:lnTo>
                  <a:cubicBezTo>
                    <a:pt x="3576" y="2434"/>
                    <a:pt x="3687" y="2473"/>
                    <a:pt x="3797" y="2473"/>
                  </a:cubicBezTo>
                  <a:cubicBezTo>
                    <a:pt x="3907" y="2473"/>
                    <a:pt x="4017" y="2434"/>
                    <a:pt x="4096" y="2355"/>
                  </a:cubicBezTo>
                  <a:cubicBezTo>
                    <a:pt x="4191" y="2198"/>
                    <a:pt x="4191" y="1914"/>
                    <a:pt x="4033" y="1757"/>
                  </a:cubicBezTo>
                  <a:lnTo>
                    <a:pt x="2395" y="118"/>
                  </a:lnTo>
                  <a:cubicBezTo>
                    <a:pt x="2316" y="40"/>
                    <a:pt x="2206" y="0"/>
                    <a:pt x="20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095;p53">
              <a:extLst>
                <a:ext uri="{FF2B5EF4-FFF2-40B4-BE49-F238E27FC236}">
                  <a16:creationId xmlns:a16="http://schemas.microsoft.com/office/drawing/2014/main" id="{2BDDA3BB-0AB1-493A-8034-D6A7AC3868B0}"/>
                </a:ext>
              </a:extLst>
            </p:cNvPr>
            <p:cNvSpPr/>
            <p:nvPr/>
          </p:nvSpPr>
          <p:spPr>
            <a:xfrm>
              <a:off x="-61667550" y="3377700"/>
              <a:ext cx="82700" cy="82725"/>
            </a:xfrm>
            <a:custGeom>
              <a:avLst/>
              <a:gdLst/>
              <a:ahLst/>
              <a:cxnLst/>
              <a:rect l="l" t="t" r="r" b="b"/>
              <a:pathLst>
                <a:path w="3308" h="3309" extrusionOk="0">
                  <a:moveTo>
                    <a:pt x="1670" y="1"/>
                  </a:moveTo>
                  <a:cubicBezTo>
                    <a:pt x="756" y="1"/>
                    <a:pt x="0" y="757"/>
                    <a:pt x="0" y="1671"/>
                  </a:cubicBezTo>
                  <a:cubicBezTo>
                    <a:pt x="0" y="2584"/>
                    <a:pt x="756" y="3309"/>
                    <a:pt x="1670" y="3309"/>
                  </a:cubicBezTo>
                  <a:cubicBezTo>
                    <a:pt x="2584" y="3309"/>
                    <a:pt x="3308" y="2584"/>
                    <a:pt x="3308" y="1671"/>
                  </a:cubicBezTo>
                  <a:cubicBezTo>
                    <a:pt x="3308" y="757"/>
                    <a:pt x="2584" y="1"/>
                    <a:pt x="16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096;p53">
              <a:extLst>
                <a:ext uri="{FF2B5EF4-FFF2-40B4-BE49-F238E27FC236}">
                  <a16:creationId xmlns:a16="http://schemas.microsoft.com/office/drawing/2014/main" id="{F1A85C5B-9E09-4E0D-9E9C-B9B1F7582F7E}"/>
                </a:ext>
              </a:extLst>
            </p:cNvPr>
            <p:cNvSpPr/>
            <p:nvPr/>
          </p:nvSpPr>
          <p:spPr>
            <a:xfrm>
              <a:off x="-61591150" y="3643150"/>
              <a:ext cx="123675" cy="51200"/>
            </a:xfrm>
            <a:custGeom>
              <a:avLst/>
              <a:gdLst/>
              <a:ahLst/>
              <a:cxnLst/>
              <a:rect l="l" t="t" r="r" b="b"/>
              <a:pathLst>
                <a:path w="4947" h="2048" extrusionOk="0">
                  <a:moveTo>
                    <a:pt x="630" y="0"/>
                  </a:moveTo>
                  <a:cubicBezTo>
                    <a:pt x="221" y="410"/>
                    <a:pt x="0" y="1008"/>
                    <a:pt x="0" y="1638"/>
                  </a:cubicBezTo>
                  <a:cubicBezTo>
                    <a:pt x="0" y="1890"/>
                    <a:pt x="189" y="2048"/>
                    <a:pt x="378" y="2048"/>
                  </a:cubicBezTo>
                  <a:lnTo>
                    <a:pt x="4505" y="2048"/>
                  </a:lnTo>
                  <a:cubicBezTo>
                    <a:pt x="4757" y="2048"/>
                    <a:pt x="4946" y="1827"/>
                    <a:pt x="4946" y="1638"/>
                  </a:cubicBezTo>
                  <a:cubicBezTo>
                    <a:pt x="4946" y="1008"/>
                    <a:pt x="4726" y="410"/>
                    <a:pt x="4316" y="0"/>
                  </a:cubicBezTo>
                  <a:cubicBezTo>
                    <a:pt x="3844" y="536"/>
                    <a:pt x="3182" y="819"/>
                    <a:pt x="2458" y="819"/>
                  </a:cubicBezTo>
                  <a:cubicBezTo>
                    <a:pt x="1796" y="819"/>
                    <a:pt x="1134" y="536"/>
                    <a:pt x="6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097;p53">
              <a:extLst>
                <a:ext uri="{FF2B5EF4-FFF2-40B4-BE49-F238E27FC236}">
                  <a16:creationId xmlns:a16="http://schemas.microsoft.com/office/drawing/2014/main" id="{24F9B7C8-B119-4792-AFEF-3E1189EBA138}"/>
                </a:ext>
              </a:extLst>
            </p:cNvPr>
            <p:cNvSpPr/>
            <p:nvPr/>
          </p:nvSpPr>
          <p:spPr>
            <a:xfrm>
              <a:off x="-61570675" y="3560450"/>
              <a:ext cx="82725" cy="82725"/>
            </a:xfrm>
            <a:custGeom>
              <a:avLst/>
              <a:gdLst/>
              <a:ahLst/>
              <a:cxnLst/>
              <a:rect l="l" t="t" r="r" b="b"/>
              <a:pathLst>
                <a:path w="3309" h="3309" extrusionOk="0">
                  <a:moveTo>
                    <a:pt x="1670" y="0"/>
                  </a:moveTo>
                  <a:cubicBezTo>
                    <a:pt x="756" y="0"/>
                    <a:pt x="0" y="725"/>
                    <a:pt x="0" y="1638"/>
                  </a:cubicBezTo>
                  <a:cubicBezTo>
                    <a:pt x="0" y="2552"/>
                    <a:pt x="756" y="3308"/>
                    <a:pt x="1670" y="3308"/>
                  </a:cubicBezTo>
                  <a:cubicBezTo>
                    <a:pt x="2552" y="3308"/>
                    <a:pt x="3308" y="2552"/>
                    <a:pt x="3308" y="1638"/>
                  </a:cubicBezTo>
                  <a:cubicBezTo>
                    <a:pt x="3308" y="725"/>
                    <a:pt x="2552" y="0"/>
                    <a:pt x="16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098;p53">
              <a:extLst>
                <a:ext uri="{FF2B5EF4-FFF2-40B4-BE49-F238E27FC236}">
                  <a16:creationId xmlns:a16="http://schemas.microsoft.com/office/drawing/2014/main" id="{20CC3AB4-66F3-4EAD-9FA3-515D18F81426}"/>
                </a:ext>
              </a:extLst>
            </p:cNvPr>
            <p:cNvSpPr/>
            <p:nvPr/>
          </p:nvSpPr>
          <p:spPr>
            <a:xfrm>
              <a:off x="-61784125" y="3643925"/>
              <a:ext cx="124450" cy="51225"/>
            </a:xfrm>
            <a:custGeom>
              <a:avLst/>
              <a:gdLst/>
              <a:ahLst/>
              <a:cxnLst/>
              <a:rect l="l" t="t" r="r" b="b"/>
              <a:pathLst>
                <a:path w="4978" h="2049" extrusionOk="0">
                  <a:moveTo>
                    <a:pt x="662" y="1"/>
                  </a:moveTo>
                  <a:cubicBezTo>
                    <a:pt x="252" y="442"/>
                    <a:pt x="32" y="1009"/>
                    <a:pt x="32" y="1639"/>
                  </a:cubicBezTo>
                  <a:cubicBezTo>
                    <a:pt x="0" y="1859"/>
                    <a:pt x="189" y="2048"/>
                    <a:pt x="410" y="2048"/>
                  </a:cubicBezTo>
                  <a:lnTo>
                    <a:pt x="4569" y="2048"/>
                  </a:lnTo>
                  <a:cubicBezTo>
                    <a:pt x="4789" y="2048"/>
                    <a:pt x="4978" y="1859"/>
                    <a:pt x="4978" y="1639"/>
                  </a:cubicBezTo>
                  <a:cubicBezTo>
                    <a:pt x="4978" y="1009"/>
                    <a:pt x="4758" y="442"/>
                    <a:pt x="4348" y="1"/>
                  </a:cubicBezTo>
                  <a:cubicBezTo>
                    <a:pt x="3876" y="536"/>
                    <a:pt x="3214" y="820"/>
                    <a:pt x="2521" y="820"/>
                  </a:cubicBezTo>
                  <a:cubicBezTo>
                    <a:pt x="1828" y="820"/>
                    <a:pt x="1166" y="536"/>
                    <a:pt x="6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099;p53">
              <a:extLst>
                <a:ext uri="{FF2B5EF4-FFF2-40B4-BE49-F238E27FC236}">
                  <a16:creationId xmlns:a16="http://schemas.microsoft.com/office/drawing/2014/main" id="{C55FAEEF-632C-468D-9B7C-516F11FA8C61}"/>
                </a:ext>
              </a:extLst>
            </p:cNvPr>
            <p:cNvSpPr/>
            <p:nvPr/>
          </p:nvSpPr>
          <p:spPr>
            <a:xfrm>
              <a:off x="-61763650" y="3560450"/>
              <a:ext cx="82725" cy="82725"/>
            </a:xfrm>
            <a:custGeom>
              <a:avLst/>
              <a:gdLst/>
              <a:ahLst/>
              <a:cxnLst/>
              <a:rect l="l" t="t" r="r" b="b"/>
              <a:pathLst>
                <a:path w="3309" h="3309" extrusionOk="0">
                  <a:moveTo>
                    <a:pt x="1670" y="0"/>
                  </a:moveTo>
                  <a:cubicBezTo>
                    <a:pt x="757" y="0"/>
                    <a:pt x="1" y="725"/>
                    <a:pt x="1" y="1638"/>
                  </a:cubicBezTo>
                  <a:cubicBezTo>
                    <a:pt x="1" y="2552"/>
                    <a:pt x="757" y="3308"/>
                    <a:pt x="1670" y="3308"/>
                  </a:cubicBezTo>
                  <a:cubicBezTo>
                    <a:pt x="2552" y="3308"/>
                    <a:pt x="3309" y="2552"/>
                    <a:pt x="3309" y="1638"/>
                  </a:cubicBezTo>
                  <a:cubicBezTo>
                    <a:pt x="3309" y="725"/>
                    <a:pt x="2552" y="0"/>
                    <a:pt x="16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2654450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6E2C5B9F-FD20-4E50-9FFE-313CB17E7545}"/>
              </a:ext>
            </a:extLst>
          </p:cNvPr>
          <p:cNvPicPr>
            <a:picLocks noGrp="1" noChangeAspect="1"/>
          </p:cNvPicPr>
          <p:nvPr>
            <p:ph type="pic" sz="quarter" idx="10"/>
          </p:nvPr>
        </p:nvPicPr>
        <p:blipFill>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a:stretch>
            <a:fillRect/>
          </a:stretch>
        </p:blipFill>
        <p:spPr/>
      </p:pic>
      <p:sp>
        <p:nvSpPr>
          <p:cNvPr id="17" name="Rectangle 16">
            <a:extLst>
              <a:ext uri="{FF2B5EF4-FFF2-40B4-BE49-F238E27FC236}">
                <a16:creationId xmlns:a16="http://schemas.microsoft.com/office/drawing/2014/main" id="{2AF8961A-D2E6-6344-AD6A-6FFC232D32CA}"/>
              </a:ext>
            </a:extLst>
          </p:cNvPr>
          <p:cNvSpPr/>
          <p:nvPr/>
        </p:nvSpPr>
        <p:spPr>
          <a:xfrm>
            <a:off x="-1" y="0"/>
            <a:ext cx="12192000" cy="6858000"/>
          </a:xfrm>
          <a:prstGeom prst="rect">
            <a:avLst/>
          </a:prstGeom>
          <a:solidFill>
            <a:srgbClr val="73308A">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2E1CDCF-0EB7-1AB9-6757-46250F98EEDB}"/>
              </a:ext>
            </a:extLst>
          </p:cNvPr>
          <p:cNvSpPr/>
          <p:nvPr/>
        </p:nvSpPr>
        <p:spPr>
          <a:xfrm>
            <a:off x="-2" y="5648964"/>
            <a:ext cx="12192000" cy="1209035"/>
          </a:xfrm>
          <a:prstGeom prst="rect">
            <a:avLst/>
          </a:prstGeom>
          <a:solidFill>
            <a:srgbClr val="73308A">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17">
            <a:extLst>
              <a:ext uri="{FF2B5EF4-FFF2-40B4-BE49-F238E27FC236}">
                <a16:creationId xmlns:a16="http://schemas.microsoft.com/office/drawing/2014/main" id="{588DC934-051D-C6CD-938F-A4FF412AE0D4}"/>
              </a:ext>
            </a:extLst>
          </p:cNvPr>
          <p:cNvSpPr>
            <a:spLocks noChangeArrowheads="1"/>
          </p:cNvSpPr>
          <p:nvPr/>
        </p:nvSpPr>
        <p:spPr bwMode="auto">
          <a:xfrm>
            <a:off x="2054850" y="1480089"/>
            <a:ext cx="1276827" cy="1584074"/>
          </a:xfrm>
          <a:custGeom>
            <a:avLst/>
            <a:gdLst>
              <a:gd name="connsiteX0" fmla="*/ 347119 w 694238"/>
              <a:gd name="connsiteY0" fmla="*/ 0 h 733632"/>
              <a:gd name="connsiteX1" fmla="*/ 694238 w 694238"/>
              <a:gd name="connsiteY1" fmla="*/ 303518 h 733632"/>
              <a:gd name="connsiteX2" fmla="*/ 592570 w 694238"/>
              <a:gd name="connsiteY2" fmla="*/ 518138 h 733632"/>
              <a:gd name="connsiteX3" fmla="*/ 591603 w 694238"/>
              <a:gd name="connsiteY3" fmla="*/ 518835 h 733632"/>
              <a:gd name="connsiteX4" fmla="*/ 592353 w 694238"/>
              <a:gd name="connsiteY4" fmla="*/ 518835 h 733632"/>
              <a:gd name="connsiteX5" fmla="*/ 348304 w 694238"/>
              <a:gd name="connsiteY5" fmla="*/ 733632 h 733632"/>
              <a:gd name="connsiteX6" fmla="*/ 101885 w 694238"/>
              <a:gd name="connsiteY6" fmla="*/ 518835 h 733632"/>
              <a:gd name="connsiteX7" fmla="*/ 102636 w 694238"/>
              <a:gd name="connsiteY7" fmla="*/ 518835 h 733632"/>
              <a:gd name="connsiteX8" fmla="*/ 101669 w 694238"/>
              <a:gd name="connsiteY8" fmla="*/ 518138 h 733632"/>
              <a:gd name="connsiteX9" fmla="*/ 0 w 694238"/>
              <a:gd name="connsiteY9" fmla="*/ 303518 h 733632"/>
              <a:gd name="connsiteX10" fmla="*/ 347119 w 694238"/>
              <a:gd name="connsiteY10" fmla="*/ 0 h 733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4238" h="733632">
                <a:moveTo>
                  <a:pt x="347119" y="0"/>
                </a:moveTo>
                <a:cubicBezTo>
                  <a:pt x="538828" y="0"/>
                  <a:pt x="694238" y="135890"/>
                  <a:pt x="694238" y="303518"/>
                </a:cubicBezTo>
                <a:cubicBezTo>
                  <a:pt x="694238" y="387332"/>
                  <a:pt x="655386" y="463212"/>
                  <a:pt x="592570" y="518138"/>
                </a:cubicBezTo>
                <a:lnTo>
                  <a:pt x="591603" y="518835"/>
                </a:lnTo>
                <a:lnTo>
                  <a:pt x="592353" y="518835"/>
                </a:lnTo>
                <a:lnTo>
                  <a:pt x="348304" y="733632"/>
                </a:lnTo>
                <a:lnTo>
                  <a:pt x="101885" y="518835"/>
                </a:lnTo>
                <a:lnTo>
                  <a:pt x="102636" y="518835"/>
                </a:lnTo>
                <a:lnTo>
                  <a:pt x="101669" y="518138"/>
                </a:lnTo>
                <a:cubicBezTo>
                  <a:pt x="38853" y="463212"/>
                  <a:pt x="0" y="387332"/>
                  <a:pt x="0" y="303518"/>
                </a:cubicBezTo>
                <a:cubicBezTo>
                  <a:pt x="0" y="135890"/>
                  <a:pt x="155410" y="0"/>
                  <a:pt x="347119" y="0"/>
                </a:cubicBezTo>
                <a:close/>
              </a:path>
            </a:pathLst>
          </a:custGeom>
          <a:gradFill>
            <a:gsLst>
              <a:gs pos="0">
                <a:srgbClr val="73308A"/>
              </a:gs>
              <a:gs pos="100000">
                <a:srgbClr val="003595"/>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noAutofit/>
          </a:bodyPr>
          <a:lstStyle/>
          <a:p>
            <a:pPr algn="ctr"/>
            <a:endParaRPr lang="en-US" sz="3000" dirty="0">
              <a:solidFill>
                <a:schemeClr val="bg1"/>
              </a:solidFill>
              <a:latin typeface="Lato Regular"/>
              <a:cs typeface="Lato Regular"/>
            </a:endParaRPr>
          </a:p>
        </p:txBody>
      </p:sp>
      <p:pic>
        <p:nvPicPr>
          <p:cNvPr id="26" name="Graphic 368" descr="House">
            <a:extLst>
              <a:ext uri="{FF2B5EF4-FFF2-40B4-BE49-F238E27FC236}">
                <a16:creationId xmlns:a16="http://schemas.microsoft.com/office/drawing/2014/main" id="{79369AAC-EB74-A0AD-5B5A-205506DA1D8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96964" y="1762477"/>
            <a:ext cx="742580" cy="742580"/>
          </a:xfrm>
          <a:prstGeom prst="rect">
            <a:avLst/>
          </a:prstGeom>
        </p:spPr>
      </p:pic>
      <p:sp>
        <p:nvSpPr>
          <p:cNvPr id="27" name="Freeform: Shape 17">
            <a:extLst>
              <a:ext uri="{FF2B5EF4-FFF2-40B4-BE49-F238E27FC236}">
                <a16:creationId xmlns:a16="http://schemas.microsoft.com/office/drawing/2014/main" id="{63F264AF-5932-905E-249C-1D02AEF5D680}"/>
              </a:ext>
            </a:extLst>
          </p:cNvPr>
          <p:cNvSpPr>
            <a:spLocks noChangeArrowheads="1"/>
          </p:cNvSpPr>
          <p:nvPr/>
        </p:nvSpPr>
        <p:spPr bwMode="auto">
          <a:xfrm>
            <a:off x="7810623" y="840078"/>
            <a:ext cx="584880" cy="725622"/>
          </a:xfrm>
          <a:custGeom>
            <a:avLst/>
            <a:gdLst>
              <a:gd name="connsiteX0" fmla="*/ 347119 w 694238"/>
              <a:gd name="connsiteY0" fmla="*/ 0 h 733632"/>
              <a:gd name="connsiteX1" fmla="*/ 694238 w 694238"/>
              <a:gd name="connsiteY1" fmla="*/ 303518 h 733632"/>
              <a:gd name="connsiteX2" fmla="*/ 592570 w 694238"/>
              <a:gd name="connsiteY2" fmla="*/ 518138 h 733632"/>
              <a:gd name="connsiteX3" fmla="*/ 591603 w 694238"/>
              <a:gd name="connsiteY3" fmla="*/ 518835 h 733632"/>
              <a:gd name="connsiteX4" fmla="*/ 592353 w 694238"/>
              <a:gd name="connsiteY4" fmla="*/ 518835 h 733632"/>
              <a:gd name="connsiteX5" fmla="*/ 348304 w 694238"/>
              <a:gd name="connsiteY5" fmla="*/ 733632 h 733632"/>
              <a:gd name="connsiteX6" fmla="*/ 101885 w 694238"/>
              <a:gd name="connsiteY6" fmla="*/ 518835 h 733632"/>
              <a:gd name="connsiteX7" fmla="*/ 102636 w 694238"/>
              <a:gd name="connsiteY7" fmla="*/ 518835 h 733632"/>
              <a:gd name="connsiteX8" fmla="*/ 101669 w 694238"/>
              <a:gd name="connsiteY8" fmla="*/ 518138 h 733632"/>
              <a:gd name="connsiteX9" fmla="*/ 0 w 694238"/>
              <a:gd name="connsiteY9" fmla="*/ 303518 h 733632"/>
              <a:gd name="connsiteX10" fmla="*/ 347119 w 694238"/>
              <a:gd name="connsiteY10" fmla="*/ 0 h 733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4238" h="733632">
                <a:moveTo>
                  <a:pt x="347119" y="0"/>
                </a:moveTo>
                <a:cubicBezTo>
                  <a:pt x="538828" y="0"/>
                  <a:pt x="694238" y="135890"/>
                  <a:pt x="694238" y="303518"/>
                </a:cubicBezTo>
                <a:cubicBezTo>
                  <a:pt x="694238" y="387332"/>
                  <a:pt x="655386" y="463212"/>
                  <a:pt x="592570" y="518138"/>
                </a:cubicBezTo>
                <a:lnTo>
                  <a:pt x="591603" y="518835"/>
                </a:lnTo>
                <a:lnTo>
                  <a:pt x="592353" y="518835"/>
                </a:lnTo>
                <a:lnTo>
                  <a:pt x="348304" y="733632"/>
                </a:lnTo>
                <a:lnTo>
                  <a:pt x="101885" y="518835"/>
                </a:lnTo>
                <a:lnTo>
                  <a:pt x="102636" y="518835"/>
                </a:lnTo>
                <a:lnTo>
                  <a:pt x="101669" y="518138"/>
                </a:lnTo>
                <a:cubicBezTo>
                  <a:pt x="38853" y="463212"/>
                  <a:pt x="0" y="387332"/>
                  <a:pt x="0" y="303518"/>
                </a:cubicBezTo>
                <a:cubicBezTo>
                  <a:pt x="0" y="135890"/>
                  <a:pt x="155410" y="0"/>
                  <a:pt x="347119" y="0"/>
                </a:cubicBezTo>
                <a:close/>
              </a:path>
            </a:pathLst>
          </a:custGeom>
          <a:gradFill>
            <a:gsLst>
              <a:gs pos="0">
                <a:srgbClr val="73308A"/>
              </a:gs>
              <a:gs pos="100000">
                <a:srgbClr val="003595"/>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noAutofit/>
          </a:bodyPr>
          <a:lstStyle/>
          <a:p>
            <a:pPr algn="ctr"/>
            <a:endParaRPr lang="en-US" sz="3000" dirty="0">
              <a:solidFill>
                <a:schemeClr val="bg1"/>
              </a:solidFill>
              <a:latin typeface="Lato Regular"/>
              <a:cs typeface="Lato Regular"/>
            </a:endParaRPr>
          </a:p>
        </p:txBody>
      </p:sp>
      <p:pic>
        <p:nvPicPr>
          <p:cNvPr id="28" name="Graphic 368" descr="House">
            <a:extLst>
              <a:ext uri="{FF2B5EF4-FFF2-40B4-BE49-F238E27FC236}">
                <a16:creationId xmlns:a16="http://schemas.microsoft.com/office/drawing/2014/main" id="{3D577CF0-E3FA-738E-2E2E-0A5C6898138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28913" y="963991"/>
            <a:ext cx="340156" cy="340156"/>
          </a:xfrm>
          <a:prstGeom prst="rect">
            <a:avLst/>
          </a:prstGeom>
        </p:spPr>
      </p:pic>
      <p:sp>
        <p:nvSpPr>
          <p:cNvPr id="15" name="Freeform: Shape 17">
            <a:extLst>
              <a:ext uri="{FF2B5EF4-FFF2-40B4-BE49-F238E27FC236}">
                <a16:creationId xmlns:a16="http://schemas.microsoft.com/office/drawing/2014/main" id="{64BEE5B2-B614-753C-47DC-285BC91E49C6}"/>
              </a:ext>
            </a:extLst>
          </p:cNvPr>
          <p:cNvSpPr>
            <a:spLocks noChangeArrowheads="1"/>
          </p:cNvSpPr>
          <p:nvPr/>
        </p:nvSpPr>
        <p:spPr bwMode="auto">
          <a:xfrm>
            <a:off x="8597183" y="1481909"/>
            <a:ext cx="873161" cy="1083273"/>
          </a:xfrm>
          <a:custGeom>
            <a:avLst/>
            <a:gdLst>
              <a:gd name="connsiteX0" fmla="*/ 347119 w 694238"/>
              <a:gd name="connsiteY0" fmla="*/ 0 h 733632"/>
              <a:gd name="connsiteX1" fmla="*/ 694238 w 694238"/>
              <a:gd name="connsiteY1" fmla="*/ 303518 h 733632"/>
              <a:gd name="connsiteX2" fmla="*/ 592570 w 694238"/>
              <a:gd name="connsiteY2" fmla="*/ 518138 h 733632"/>
              <a:gd name="connsiteX3" fmla="*/ 591603 w 694238"/>
              <a:gd name="connsiteY3" fmla="*/ 518835 h 733632"/>
              <a:gd name="connsiteX4" fmla="*/ 592353 w 694238"/>
              <a:gd name="connsiteY4" fmla="*/ 518835 h 733632"/>
              <a:gd name="connsiteX5" fmla="*/ 348304 w 694238"/>
              <a:gd name="connsiteY5" fmla="*/ 733632 h 733632"/>
              <a:gd name="connsiteX6" fmla="*/ 101885 w 694238"/>
              <a:gd name="connsiteY6" fmla="*/ 518835 h 733632"/>
              <a:gd name="connsiteX7" fmla="*/ 102636 w 694238"/>
              <a:gd name="connsiteY7" fmla="*/ 518835 h 733632"/>
              <a:gd name="connsiteX8" fmla="*/ 101669 w 694238"/>
              <a:gd name="connsiteY8" fmla="*/ 518138 h 733632"/>
              <a:gd name="connsiteX9" fmla="*/ 0 w 694238"/>
              <a:gd name="connsiteY9" fmla="*/ 303518 h 733632"/>
              <a:gd name="connsiteX10" fmla="*/ 347119 w 694238"/>
              <a:gd name="connsiteY10" fmla="*/ 0 h 733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4238" h="733632">
                <a:moveTo>
                  <a:pt x="347119" y="0"/>
                </a:moveTo>
                <a:cubicBezTo>
                  <a:pt x="538828" y="0"/>
                  <a:pt x="694238" y="135890"/>
                  <a:pt x="694238" y="303518"/>
                </a:cubicBezTo>
                <a:cubicBezTo>
                  <a:pt x="694238" y="387332"/>
                  <a:pt x="655386" y="463212"/>
                  <a:pt x="592570" y="518138"/>
                </a:cubicBezTo>
                <a:lnTo>
                  <a:pt x="591603" y="518835"/>
                </a:lnTo>
                <a:lnTo>
                  <a:pt x="592353" y="518835"/>
                </a:lnTo>
                <a:lnTo>
                  <a:pt x="348304" y="733632"/>
                </a:lnTo>
                <a:lnTo>
                  <a:pt x="101885" y="518835"/>
                </a:lnTo>
                <a:lnTo>
                  <a:pt x="102636" y="518835"/>
                </a:lnTo>
                <a:lnTo>
                  <a:pt x="101669" y="518138"/>
                </a:lnTo>
                <a:cubicBezTo>
                  <a:pt x="38853" y="463212"/>
                  <a:pt x="0" y="387332"/>
                  <a:pt x="0" y="303518"/>
                </a:cubicBezTo>
                <a:cubicBezTo>
                  <a:pt x="0" y="135890"/>
                  <a:pt x="155410" y="0"/>
                  <a:pt x="347119" y="0"/>
                </a:cubicBezTo>
                <a:close/>
              </a:path>
            </a:pathLst>
          </a:custGeom>
          <a:gradFill>
            <a:gsLst>
              <a:gs pos="0">
                <a:srgbClr val="73308A"/>
              </a:gs>
              <a:gs pos="100000">
                <a:srgbClr val="003595"/>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noAutofit/>
          </a:bodyPr>
          <a:lstStyle/>
          <a:p>
            <a:pPr algn="ctr"/>
            <a:endParaRPr lang="en-US" sz="3000" dirty="0">
              <a:solidFill>
                <a:schemeClr val="bg1"/>
              </a:solidFill>
              <a:latin typeface="Lato Regular"/>
              <a:cs typeface="Lato Regular"/>
            </a:endParaRPr>
          </a:p>
        </p:txBody>
      </p:sp>
      <p:pic>
        <p:nvPicPr>
          <p:cNvPr id="16" name="Graphic 368" descr="House">
            <a:extLst>
              <a:ext uri="{FF2B5EF4-FFF2-40B4-BE49-F238E27FC236}">
                <a16:creationId xmlns:a16="http://schemas.microsoft.com/office/drawing/2014/main" id="{0A2B80FD-D817-02E9-6DB1-8E5F7C1D2C5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78848" y="1678594"/>
            <a:ext cx="507815" cy="507815"/>
          </a:xfrm>
          <a:prstGeom prst="rect">
            <a:avLst/>
          </a:prstGeom>
        </p:spPr>
      </p:pic>
      <p:sp>
        <p:nvSpPr>
          <p:cNvPr id="13" name="Rectangle 12">
            <a:extLst>
              <a:ext uri="{FF2B5EF4-FFF2-40B4-BE49-F238E27FC236}">
                <a16:creationId xmlns:a16="http://schemas.microsoft.com/office/drawing/2014/main" id="{14018B5B-A0BD-C26A-2BD8-83D45B400E44}"/>
              </a:ext>
            </a:extLst>
          </p:cNvPr>
          <p:cNvSpPr/>
          <p:nvPr/>
        </p:nvSpPr>
        <p:spPr>
          <a:xfrm flipV="1">
            <a:off x="0" y="3928253"/>
            <a:ext cx="12191999" cy="1720712"/>
          </a:xfrm>
          <a:prstGeom prst="rect">
            <a:avLst/>
          </a:prstGeom>
          <a:solidFill>
            <a:srgbClr val="73308A">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Hexagon 17">
            <a:extLst>
              <a:ext uri="{FF2B5EF4-FFF2-40B4-BE49-F238E27FC236}">
                <a16:creationId xmlns:a16="http://schemas.microsoft.com/office/drawing/2014/main" id="{E59A6B22-629A-F01B-1039-09F7B1FAE4E3}"/>
              </a:ext>
            </a:extLst>
          </p:cNvPr>
          <p:cNvSpPr/>
          <p:nvPr/>
        </p:nvSpPr>
        <p:spPr>
          <a:xfrm>
            <a:off x="8184361" y="3374682"/>
            <a:ext cx="3205462" cy="2827854"/>
          </a:xfrm>
          <a:prstGeom prst="hexagon">
            <a:avLst>
              <a:gd name="adj" fmla="val 28065"/>
              <a:gd name="vf" fmla="val 115470"/>
            </a:avLst>
          </a:prstGeom>
          <a:gradFill>
            <a:gsLst>
              <a:gs pos="0">
                <a:schemeClr val="accent4"/>
              </a:gs>
              <a:gs pos="100000">
                <a:srgbClr val="003595"/>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picture containing text, device, gauge&#10;&#10;Description automatically generated">
            <a:extLst>
              <a:ext uri="{FF2B5EF4-FFF2-40B4-BE49-F238E27FC236}">
                <a16:creationId xmlns:a16="http://schemas.microsoft.com/office/drawing/2014/main" id="{346F736C-B4AE-8948-8EAA-583C601D92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91313" y="3392836"/>
            <a:ext cx="2773452" cy="2791546"/>
          </a:xfrm>
          <a:prstGeom prst="rect">
            <a:avLst/>
          </a:prstGeom>
        </p:spPr>
      </p:pic>
      <p:sp>
        <p:nvSpPr>
          <p:cNvPr id="3" name="Text Placeholder 2">
            <a:extLst>
              <a:ext uri="{FF2B5EF4-FFF2-40B4-BE49-F238E27FC236}">
                <a16:creationId xmlns:a16="http://schemas.microsoft.com/office/drawing/2014/main" id="{FAE0BF17-2898-4037-9D02-5C72B2366EEB}"/>
              </a:ext>
            </a:extLst>
          </p:cNvPr>
          <p:cNvSpPr>
            <a:spLocks noGrp="1"/>
          </p:cNvSpPr>
          <p:nvPr>
            <p:ph type="body" sz="quarter" idx="11"/>
          </p:nvPr>
        </p:nvSpPr>
        <p:spPr>
          <a:xfrm>
            <a:off x="479218" y="4261852"/>
            <a:ext cx="11431509" cy="749744"/>
          </a:xfrm>
        </p:spPr>
        <p:txBody>
          <a:bodyPr>
            <a:noAutofit/>
          </a:bodyPr>
          <a:lstStyle/>
          <a:p>
            <a:r>
              <a:rPr lang="en-US" sz="8800" dirty="0">
                <a:solidFill>
                  <a:schemeClr val="bg1"/>
                </a:solidFill>
              </a:rPr>
              <a:t>Thank You</a:t>
            </a:r>
          </a:p>
        </p:txBody>
      </p:sp>
      <p:sp>
        <p:nvSpPr>
          <p:cNvPr id="14" name="Text Placeholder 2">
            <a:extLst>
              <a:ext uri="{FF2B5EF4-FFF2-40B4-BE49-F238E27FC236}">
                <a16:creationId xmlns:a16="http://schemas.microsoft.com/office/drawing/2014/main" id="{42F23B11-1687-7257-2216-845B169C2060}"/>
              </a:ext>
            </a:extLst>
          </p:cNvPr>
          <p:cNvSpPr txBox="1">
            <a:spLocks/>
          </p:cNvSpPr>
          <p:nvPr/>
        </p:nvSpPr>
        <p:spPr>
          <a:xfrm>
            <a:off x="479218" y="5872310"/>
            <a:ext cx="8015426" cy="74974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800" kern="1200">
                <a:solidFill>
                  <a:srgbClr val="00133A"/>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300"/>
              </a:lnSpc>
            </a:pPr>
            <a:r>
              <a:rPr lang="en-US" sz="900" dirty="0">
                <a:solidFill>
                  <a:schemeClr val="bg1"/>
                </a:solidFill>
                <a:latin typeface="Montserrat" pitchFamily="2" charset="77"/>
              </a:rPr>
              <a:t>This material is meant for general illustration and/or informational purposes only. Although the information has been gathered from sources believed to be reliable, no representation is made as to its accuracy. This material is not intended to be construed as legal, tax, or investment advice. You are encouraged to consult your legal, tax, or investment professional for specific advice. Data is collected, managed and provided by a third party. All data upgrade purchases are verified for compliance by the third-party, </a:t>
            </a:r>
            <a:r>
              <a:rPr lang="en-US" sz="900" dirty="0" err="1">
                <a:solidFill>
                  <a:schemeClr val="bg1"/>
                </a:solidFill>
                <a:latin typeface="Montserrat" pitchFamily="2" charset="77"/>
              </a:rPr>
              <a:t>NewHomePage</a:t>
            </a:r>
            <a:r>
              <a:rPr lang="en-US" sz="900" dirty="0">
                <a:solidFill>
                  <a:schemeClr val="bg1"/>
                </a:solidFill>
                <a:latin typeface="Montserrat" pitchFamily="2" charset="77"/>
              </a:rPr>
              <a:t>.</a:t>
            </a:r>
          </a:p>
        </p:txBody>
      </p:sp>
    </p:spTree>
    <p:extLst>
      <p:ext uri="{BB962C8B-B14F-4D97-AF65-F5344CB8AC3E}">
        <p14:creationId xmlns:p14="http://schemas.microsoft.com/office/powerpoint/2010/main" val="16524044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CA2D7E88-3E1C-4F3A-806E-69705D2B4701}"/>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7813" b="7813"/>
          <a:stretch>
            <a:fillRect/>
          </a:stretch>
        </p:blipFill>
        <p:spPr/>
      </p:pic>
      <p:sp>
        <p:nvSpPr>
          <p:cNvPr id="9" name="Rectangle 8">
            <a:extLst>
              <a:ext uri="{FF2B5EF4-FFF2-40B4-BE49-F238E27FC236}">
                <a16:creationId xmlns:a16="http://schemas.microsoft.com/office/drawing/2014/main" id="{1F506286-181D-464D-B377-359C0FC1BF1A}"/>
              </a:ext>
            </a:extLst>
          </p:cNvPr>
          <p:cNvSpPr/>
          <p:nvPr/>
        </p:nvSpPr>
        <p:spPr>
          <a:xfrm>
            <a:off x="0" y="0"/>
            <a:ext cx="12192000" cy="6858000"/>
          </a:xfrm>
          <a:prstGeom prst="rect">
            <a:avLst/>
          </a:prstGeom>
          <a:gradFill flip="none" rotWithShape="1">
            <a:gsLst>
              <a:gs pos="0">
                <a:schemeClr val="accent4">
                  <a:alpha val="75000"/>
                </a:schemeClr>
              </a:gs>
              <a:gs pos="92000">
                <a:srgbClr val="00264C">
                  <a:alpha val="50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5B4DBA91-CCD6-4118-A5E1-06EB0A55AB6F}"/>
              </a:ext>
            </a:extLst>
          </p:cNvPr>
          <p:cNvSpPr>
            <a:spLocks noGrp="1"/>
          </p:cNvSpPr>
          <p:nvPr>
            <p:ph type="sldNum" sz="quarter" idx="12"/>
          </p:nvPr>
        </p:nvSpPr>
        <p:spPr/>
        <p:txBody>
          <a:bodyPr/>
          <a:lstStyle/>
          <a:p>
            <a:fld id="{0D59CF3C-1FAA-4757-BA9B-A4FB9CBF774E}" type="slidenum">
              <a:rPr lang="en-US" smtClean="0">
                <a:solidFill>
                  <a:schemeClr val="bg1"/>
                </a:solidFill>
              </a:rPr>
              <a:pPr/>
              <a:t>2</a:t>
            </a:fld>
            <a:endParaRPr lang="en-US">
              <a:solidFill>
                <a:schemeClr val="bg1"/>
              </a:solidFill>
            </a:endParaRPr>
          </a:p>
        </p:txBody>
      </p:sp>
      <p:sp>
        <p:nvSpPr>
          <p:cNvPr id="4" name="Text Placeholder 3">
            <a:extLst>
              <a:ext uri="{FF2B5EF4-FFF2-40B4-BE49-F238E27FC236}">
                <a16:creationId xmlns:a16="http://schemas.microsoft.com/office/drawing/2014/main" id="{220F5CA7-3ED7-46E2-82CA-96C19C02F92F}"/>
              </a:ext>
            </a:extLst>
          </p:cNvPr>
          <p:cNvSpPr>
            <a:spLocks noGrp="1"/>
          </p:cNvSpPr>
          <p:nvPr>
            <p:ph type="body" sz="quarter" idx="13"/>
          </p:nvPr>
        </p:nvSpPr>
        <p:spPr/>
        <p:txBody>
          <a:bodyPr/>
          <a:lstStyle/>
          <a:p>
            <a:r>
              <a:rPr lang="en-US" dirty="0">
                <a:solidFill>
                  <a:schemeClr val="bg1"/>
                </a:solidFill>
              </a:rPr>
              <a:t>Product Benefits</a:t>
            </a:r>
          </a:p>
        </p:txBody>
      </p:sp>
      <p:sp>
        <p:nvSpPr>
          <p:cNvPr id="8" name="TextBox 7">
            <a:extLst>
              <a:ext uri="{FF2B5EF4-FFF2-40B4-BE49-F238E27FC236}">
                <a16:creationId xmlns:a16="http://schemas.microsoft.com/office/drawing/2014/main" id="{F337FD31-4D0F-4C73-AB64-4A2D45E9C7AD}"/>
              </a:ext>
            </a:extLst>
          </p:cNvPr>
          <p:cNvSpPr txBox="1"/>
          <p:nvPr/>
        </p:nvSpPr>
        <p:spPr>
          <a:xfrm>
            <a:off x="1385207" y="2490281"/>
            <a:ext cx="9421586" cy="1877437"/>
          </a:xfrm>
          <a:prstGeom prst="rect">
            <a:avLst/>
          </a:prstGeom>
          <a:noFill/>
        </p:spPr>
        <p:txBody>
          <a:bodyPr wrap="square" rtlCol="0">
            <a:spAutoFit/>
          </a:bodyPr>
          <a:lstStyle/>
          <a:p>
            <a:pPr algn="ctr"/>
            <a:r>
              <a:rPr lang="en-US" sz="4400" b="1" dirty="0">
                <a:solidFill>
                  <a:schemeClr val="bg1"/>
                </a:solidFill>
              </a:rPr>
              <a:t>TURNING DATA INTO </a:t>
            </a:r>
            <a:r>
              <a:rPr lang="en-US" sz="7200" b="1" dirty="0">
                <a:solidFill>
                  <a:schemeClr val="bg1"/>
                </a:solidFill>
              </a:rPr>
              <a:t>DOLLARS</a:t>
            </a:r>
          </a:p>
        </p:txBody>
      </p:sp>
      <p:sp>
        <p:nvSpPr>
          <p:cNvPr id="12" name="Freeform: Shape 11">
            <a:extLst>
              <a:ext uri="{FF2B5EF4-FFF2-40B4-BE49-F238E27FC236}">
                <a16:creationId xmlns:a16="http://schemas.microsoft.com/office/drawing/2014/main" id="{D69E98B6-1E9A-4911-8033-C9BB038191A7}"/>
              </a:ext>
            </a:extLst>
          </p:cNvPr>
          <p:cNvSpPr/>
          <p:nvPr/>
        </p:nvSpPr>
        <p:spPr>
          <a:xfrm>
            <a:off x="18929" y="4893733"/>
            <a:ext cx="2244359" cy="1964267"/>
          </a:xfrm>
          <a:custGeom>
            <a:avLst/>
            <a:gdLst>
              <a:gd name="connsiteX0" fmla="*/ 1526563 w 2085641"/>
              <a:gd name="connsiteY0" fmla="*/ 1816176 h 1825357"/>
              <a:gd name="connsiteX1" fmla="*/ 1548729 w 2085641"/>
              <a:gd name="connsiteY1" fmla="*/ 1825357 h 1825357"/>
              <a:gd name="connsiteX2" fmla="*/ 1504398 w 2085641"/>
              <a:gd name="connsiteY2" fmla="*/ 1825357 h 1825357"/>
              <a:gd name="connsiteX3" fmla="*/ 1876981 w 2085641"/>
              <a:gd name="connsiteY3" fmla="*/ 1814636 h 1825357"/>
              <a:gd name="connsiteX4" fmla="*/ 1900875 w 2085641"/>
              <a:gd name="connsiteY4" fmla="*/ 1824533 h 1825357"/>
              <a:gd name="connsiteX5" fmla="*/ 1901217 w 2085641"/>
              <a:gd name="connsiteY5" fmla="*/ 1825357 h 1825357"/>
              <a:gd name="connsiteX6" fmla="*/ 1852747 w 2085641"/>
              <a:gd name="connsiteY6" fmla="*/ 1825357 h 1825357"/>
              <a:gd name="connsiteX7" fmla="*/ 1853088 w 2085641"/>
              <a:gd name="connsiteY7" fmla="*/ 1824533 h 1825357"/>
              <a:gd name="connsiteX8" fmla="*/ 1876981 w 2085641"/>
              <a:gd name="connsiteY8" fmla="*/ 1814636 h 1825357"/>
              <a:gd name="connsiteX9" fmla="*/ 1380574 w 2085641"/>
              <a:gd name="connsiteY9" fmla="*/ 1589586 h 1825357"/>
              <a:gd name="connsiteX10" fmla="*/ 1499719 w 2085641"/>
              <a:gd name="connsiteY10" fmla="*/ 1796990 h 1825357"/>
              <a:gd name="connsiteX11" fmla="*/ 1492767 w 2085641"/>
              <a:gd name="connsiteY11" fmla="*/ 1800984 h 1825357"/>
              <a:gd name="connsiteX12" fmla="*/ 1375967 w 2085641"/>
              <a:gd name="connsiteY12" fmla="*/ 1597664 h 1825357"/>
              <a:gd name="connsiteX13" fmla="*/ 2024033 w 2085641"/>
              <a:gd name="connsiteY13" fmla="*/ 1588418 h 1825357"/>
              <a:gd name="connsiteX14" fmla="*/ 2030985 w 2085641"/>
              <a:gd name="connsiteY14" fmla="*/ 1592413 h 1825357"/>
              <a:gd name="connsiteX15" fmla="*/ 1911168 w 2085641"/>
              <a:gd name="connsiteY15" fmla="*/ 1800984 h 1825357"/>
              <a:gd name="connsiteX16" fmla="*/ 1904216 w 2085641"/>
              <a:gd name="connsiteY16" fmla="*/ 1796990 h 1825357"/>
              <a:gd name="connsiteX17" fmla="*/ 1055203 w 2085641"/>
              <a:gd name="connsiteY17" fmla="*/ 1553708 h 1825357"/>
              <a:gd name="connsiteX18" fmla="*/ 1296843 w 2085641"/>
              <a:gd name="connsiteY18" fmla="*/ 1553708 h 1825357"/>
              <a:gd name="connsiteX19" fmla="*/ 1296843 w 2085641"/>
              <a:gd name="connsiteY19" fmla="*/ 1561763 h 1825357"/>
              <a:gd name="connsiteX20" fmla="*/ 1055203 w 2085641"/>
              <a:gd name="connsiteY20" fmla="*/ 1561763 h 1825357"/>
              <a:gd name="connsiteX21" fmla="*/ 0 w 2085641"/>
              <a:gd name="connsiteY21" fmla="*/ 1553708 h 1825357"/>
              <a:gd name="connsiteX22" fmla="*/ 241640 w 2085641"/>
              <a:gd name="connsiteY22" fmla="*/ 1553708 h 1825357"/>
              <a:gd name="connsiteX23" fmla="*/ 241640 w 2085641"/>
              <a:gd name="connsiteY23" fmla="*/ 1561763 h 1825357"/>
              <a:gd name="connsiteX24" fmla="*/ 0 w 2085641"/>
              <a:gd name="connsiteY24" fmla="*/ 1561763 h 1825357"/>
              <a:gd name="connsiteX25" fmla="*/ 999259 w 2085641"/>
              <a:gd name="connsiteY25" fmla="*/ 1519031 h 1825357"/>
              <a:gd name="connsiteX26" fmla="*/ 1033205 w 2085641"/>
              <a:gd name="connsiteY26" fmla="*/ 1552977 h 1825357"/>
              <a:gd name="connsiteX27" fmla="*/ 999259 w 2085641"/>
              <a:gd name="connsiteY27" fmla="*/ 1586922 h 1825357"/>
              <a:gd name="connsiteX28" fmla="*/ 965314 w 2085641"/>
              <a:gd name="connsiteY28" fmla="*/ 1552977 h 1825357"/>
              <a:gd name="connsiteX29" fmla="*/ 999259 w 2085641"/>
              <a:gd name="connsiteY29" fmla="*/ 1519031 h 1825357"/>
              <a:gd name="connsiteX30" fmla="*/ 1351284 w 2085641"/>
              <a:gd name="connsiteY30" fmla="*/ 1517484 h 1825357"/>
              <a:gd name="connsiteX31" fmla="*/ 1385229 w 2085641"/>
              <a:gd name="connsiteY31" fmla="*/ 1551429 h 1825357"/>
              <a:gd name="connsiteX32" fmla="*/ 1351284 w 2085641"/>
              <a:gd name="connsiteY32" fmla="*/ 1585375 h 1825357"/>
              <a:gd name="connsiteX33" fmla="*/ 1317338 w 2085641"/>
              <a:gd name="connsiteY33" fmla="*/ 1551429 h 1825357"/>
              <a:gd name="connsiteX34" fmla="*/ 1327281 w 2085641"/>
              <a:gd name="connsiteY34" fmla="*/ 1527426 h 1825357"/>
              <a:gd name="connsiteX35" fmla="*/ 1327655 w 2085641"/>
              <a:gd name="connsiteY35" fmla="*/ 1527174 h 1825357"/>
              <a:gd name="connsiteX36" fmla="*/ 1328191 w 2085641"/>
              <a:gd name="connsiteY36" fmla="*/ 1525878 h 1825357"/>
              <a:gd name="connsiteX37" fmla="*/ 1337178 w 2085641"/>
              <a:gd name="connsiteY37" fmla="*/ 1519819 h 1825357"/>
              <a:gd name="connsiteX38" fmla="*/ 1336313 w 2085641"/>
              <a:gd name="connsiteY38" fmla="*/ 1521336 h 1825357"/>
              <a:gd name="connsiteX39" fmla="*/ 1338071 w 2085641"/>
              <a:gd name="connsiteY39" fmla="*/ 1520152 h 1825357"/>
              <a:gd name="connsiteX40" fmla="*/ 1351284 w 2085641"/>
              <a:gd name="connsiteY40" fmla="*/ 1517484 h 1825357"/>
              <a:gd name="connsiteX41" fmla="*/ 296081 w 2085641"/>
              <a:gd name="connsiteY41" fmla="*/ 1517484 h 1825357"/>
              <a:gd name="connsiteX42" fmla="*/ 330026 w 2085641"/>
              <a:gd name="connsiteY42" fmla="*/ 1551429 h 1825357"/>
              <a:gd name="connsiteX43" fmla="*/ 296081 w 2085641"/>
              <a:gd name="connsiteY43" fmla="*/ 1585375 h 1825357"/>
              <a:gd name="connsiteX44" fmla="*/ 262135 w 2085641"/>
              <a:gd name="connsiteY44" fmla="*/ 1551429 h 1825357"/>
              <a:gd name="connsiteX45" fmla="*/ 296081 w 2085641"/>
              <a:gd name="connsiteY45" fmla="*/ 1517484 h 1825357"/>
              <a:gd name="connsiteX46" fmla="*/ 2051851 w 2085641"/>
              <a:gd name="connsiteY46" fmla="*/ 1515981 h 1825357"/>
              <a:gd name="connsiteX47" fmla="*/ 2085641 w 2085641"/>
              <a:gd name="connsiteY47" fmla="*/ 1549771 h 1825357"/>
              <a:gd name="connsiteX48" fmla="*/ 2051851 w 2085641"/>
              <a:gd name="connsiteY48" fmla="*/ 1583562 h 1825357"/>
              <a:gd name="connsiteX49" fmla="*/ 2018061 w 2085641"/>
              <a:gd name="connsiteY49" fmla="*/ 1549771 h 1825357"/>
              <a:gd name="connsiteX50" fmla="*/ 2051851 w 2085641"/>
              <a:gd name="connsiteY50" fmla="*/ 1515981 h 1825357"/>
              <a:gd name="connsiteX51" fmla="*/ 1499009 w 2085641"/>
              <a:gd name="connsiteY51" fmla="*/ 1290229 h 1825357"/>
              <a:gd name="connsiteX52" fmla="*/ 1505994 w 2085641"/>
              <a:gd name="connsiteY52" fmla="*/ 1294241 h 1825357"/>
              <a:gd name="connsiteX53" fmla="*/ 1385627 w 2085641"/>
              <a:gd name="connsiteY53" fmla="*/ 1503769 h 1825357"/>
              <a:gd name="connsiteX54" fmla="*/ 1378643 w 2085641"/>
              <a:gd name="connsiteY54" fmla="*/ 1499758 h 1825357"/>
              <a:gd name="connsiteX55" fmla="*/ 851926 w 2085641"/>
              <a:gd name="connsiteY55" fmla="*/ 1290229 h 1825357"/>
              <a:gd name="connsiteX56" fmla="*/ 972292 w 2085641"/>
              <a:gd name="connsiteY56" fmla="*/ 1499758 h 1825357"/>
              <a:gd name="connsiteX57" fmla="*/ 965308 w 2085641"/>
              <a:gd name="connsiteY57" fmla="*/ 1503769 h 1825357"/>
              <a:gd name="connsiteX58" fmla="*/ 845307 w 2085641"/>
              <a:gd name="connsiteY58" fmla="*/ 1294876 h 1825357"/>
              <a:gd name="connsiteX59" fmla="*/ 846014 w 2085641"/>
              <a:gd name="connsiteY59" fmla="*/ 1293625 h 1825357"/>
              <a:gd name="connsiteX60" fmla="*/ 443806 w 2085641"/>
              <a:gd name="connsiteY60" fmla="*/ 1290229 h 1825357"/>
              <a:gd name="connsiteX61" fmla="*/ 450791 w 2085641"/>
              <a:gd name="connsiteY61" fmla="*/ 1294241 h 1825357"/>
              <a:gd name="connsiteX62" fmla="*/ 330424 w 2085641"/>
              <a:gd name="connsiteY62" fmla="*/ 1503769 h 1825357"/>
              <a:gd name="connsiteX63" fmla="*/ 323440 w 2085641"/>
              <a:gd name="connsiteY63" fmla="*/ 1499758 h 1825357"/>
              <a:gd name="connsiteX64" fmla="*/ 1904800 w 2085641"/>
              <a:gd name="connsiteY64" fmla="*/ 1282282 h 1825357"/>
              <a:gd name="connsiteX65" fmla="*/ 2024617 w 2085641"/>
              <a:gd name="connsiteY65" fmla="*/ 1490854 h 1825357"/>
              <a:gd name="connsiteX66" fmla="*/ 2017664 w 2085641"/>
              <a:gd name="connsiteY66" fmla="*/ 1494848 h 1825357"/>
              <a:gd name="connsiteX67" fmla="*/ 1897847 w 2085641"/>
              <a:gd name="connsiteY67" fmla="*/ 1286276 h 1825357"/>
              <a:gd name="connsiteX68" fmla="*/ 527601 w 2085641"/>
              <a:gd name="connsiteY68" fmla="*/ 1253090 h 1825357"/>
              <a:gd name="connsiteX69" fmla="*/ 769242 w 2085641"/>
              <a:gd name="connsiteY69" fmla="*/ 1253090 h 1825357"/>
              <a:gd name="connsiteX70" fmla="*/ 769242 w 2085641"/>
              <a:gd name="connsiteY70" fmla="*/ 1261145 h 1825357"/>
              <a:gd name="connsiteX71" fmla="*/ 527601 w 2085641"/>
              <a:gd name="connsiteY71" fmla="*/ 1261145 h 1825357"/>
              <a:gd name="connsiteX72" fmla="*/ 1582252 w 2085641"/>
              <a:gd name="connsiteY72" fmla="*/ 1242495 h 1825357"/>
              <a:gd name="connsiteX73" fmla="*/ 1822789 w 2085641"/>
              <a:gd name="connsiteY73" fmla="*/ 1242495 h 1825357"/>
              <a:gd name="connsiteX74" fmla="*/ 1822789 w 2085641"/>
              <a:gd name="connsiteY74" fmla="*/ 1250513 h 1825357"/>
              <a:gd name="connsiteX75" fmla="*/ 1822188 w 2085641"/>
              <a:gd name="connsiteY75" fmla="*/ 1250513 h 1825357"/>
              <a:gd name="connsiteX76" fmla="*/ 1822188 w 2085641"/>
              <a:gd name="connsiteY76" fmla="*/ 1257169 h 1825357"/>
              <a:gd name="connsiteX77" fmla="*/ 1581099 w 2085641"/>
              <a:gd name="connsiteY77" fmla="*/ 1257169 h 1825357"/>
              <a:gd name="connsiteX78" fmla="*/ 1581099 w 2085641"/>
              <a:gd name="connsiteY78" fmla="*/ 1249133 h 1825357"/>
              <a:gd name="connsiteX79" fmla="*/ 1582252 w 2085641"/>
              <a:gd name="connsiteY79" fmla="*/ 1249133 h 1825357"/>
              <a:gd name="connsiteX80" fmla="*/ 1526955 w 2085641"/>
              <a:gd name="connsiteY80" fmla="*/ 1217460 h 1825357"/>
              <a:gd name="connsiteX81" fmla="*/ 1560900 w 2085641"/>
              <a:gd name="connsiteY81" fmla="*/ 1251405 h 1825357"/>
              <a:gd name="connsiteX82" fmla="*/ 1526955 w 2085641"/>
              <a:gd name="connsiteY82" fmla="*/ 1285350 h 1825357"/>
              <a:gd name="connsiteX83" fmla="*/ 1493009 w 2085641"/>
              <a:gd name="connsiteY83" fmla="*/ 1251405 h 1825357"/>
              <a:gd name="connsiteX84" fmla="*/ 1502952 w 2085641"/>
              <a:gd name="connsiteY84" fmla="*/ 1227402 h 1825357"/>
              <a:gd name="connsiteX85" fmla="*/ 1504039 w 2085641"/>
              <a:gd name="connsiteY85" fmla="*/ 1226669 h 1825357"/>
              <a:gd name="connsiteX86" fmla="*/ 1505720 w 2085641"/>
              <a:gd name="connsiteY86" fmla="*/ 1222610 h 1825357"/>
              <a:gd name="connsiteX87" fmla="*/ 1507274 w 2085641"/>
              <a:gd name="connsiteY87" fmla="*/ 1221562 h 1825357"/>
              <a:gd name="connsiteX88" fmla="*/ 1504564 w 2085641"/>
              <a:gd name="connsiteY88" fmla="*/ 1226315 h 1825357"/>
              <a:gd name="connsiteX89" fmla="*/ 1513742 w 2085641"/>
              <a:gd name="connsiteY89" fmla="*/ 1220128 h 1825357"/>
              <a:gd name="connsiteX90" fmla="*/ 1526955 w 2085641"/>
              <a:gd name="connsiteY90" fmla="*/ 1217460 h 1825357"/>
              <a:gd name="connsiteX91" fmla="*/ 471752 w 2085641"/>
              <a:gd name="connsiteY91" fmla="*/ 1217460 h 1825357"/>
              <a:gd name="connsiteX92" fmla="*/ 505697 w 2085641"/>
              <a:gd name="connsiteY92" fmla="*/ 1251405 h 1825357"/>
              <a:gd name="connsiteX93" fmla="*/ 471752 w 2085641"/>
              <a:gd name="connsiteY93" fmla="*/ 1285350 h 1825357"/>
              <a:gd name="connsiteX94" fmla="*/ 437807 w 2085641"/>
              <a:gd name="connsiteY94" fmla="*/ 1251405 h 1825357"/>
              <a:gd name="connsiteX95" fmla="*/ 471752 w 2085641"/>
              <a:gd name="connsiteY95" fmla="*/ 1217460 h 1825357"/>
              <a:gd name="connsiteX96" fmla="*/ 823682 w 2085641"/>
              <a:gd name="connsiteY96" fmla="*/ 1216866 h 1825357"/>
              <a:gd name="connsiteX97" fmla="*/ 857628 w 2085641"/>
              <a:gd name="connsiteY97" fmla="*/ 1250811 h 1825357"/>
              <a:gd name="connsiteX98" fmla="*/ 823682 w 2085641"/>
              <a:gd name="connsiteY98" fmla="*/ 1284757 h 1825357"/>
              <a:gd name="connsiteX99" fmla="*/ 789737 w 2085641"/>
              <a:gd name="connsiteY99" fmla="*/ 1250811 h 1825357"/>
              <a:gd name="connsiteX100" fmla="*/ 823682 w 2085641"/>
              <a:gd name="connsiteY100" fmla="*/ 1216866 h 1825357"/>
              <a:gd name="connsiteX101" fmla="*/ 1876981 w 2085641"/>
              <a:gd name="connsiteY101" fmla="*/ 1209845 h 1825357"/>
              <a:gd name="connsiteX102" fmla="*/ 1910772 w 2085641"/>
              <a:gd name="connsiteY102" fmla="*/ 1243636 h 1825357"/>
              <a:gd name="connsiteX103" fmla="*/ 1909904 w 2085641"/>
              <a:gd name="connsiteY103" fmla="*/ 1245731 h 1825357"/>
              <a:gd name="connsiteX104" fmla="*/ 1910372 w 2085641"/>
              <a:gd name="connsiteY104" fmla="*/ 1246859 h 1825357"/>
              <a:gd name="connsiteX105" fmla="*/ 1876504 w 2085641"/>
              <a:gd name="connsiteY105" fmla="*/ 1280727 h 1825357"/>
              <a:gd name="connsiteX106" fmla="*/ 1842636 w 2085641"/>
              <a:gd name="connsiteY106" fmla="*/ 1246859 h 1825357"/>
              <a:gd name="connsiteX107" fmla="*/ 1843581 w 2085641"/>
              <a:gd name="connsiteY107" fmla="*/ 1244577 h 1825357"/>
              <a:gd name="connsiteX108" fmla="*/ 1843191 w 2085641"/>
              <a:gd name="connsiteY108" fmla="*/ 1243636 h 1825357"/>
              <a:gd name="connsiteX109" fmla="*/ 1876981 w 2085641"/>
              <a:gd name="connsiteY109" fmla="*/ 1209845 h 1825357"/>
              <a:gd name="connsiteX110" fmla="*/ 971408 w 2085641"/>
              <a:gd name="connsiteY110" fmla="*/ 989611 h 1825357"/>
              <a:gd name="connsiteX111" fmla="*/ 978392 w 2085641"/>
              <a:gd name="connsiteY111" fmla="*/ 993623 h 1825357"/>
              <a:gd name="connsiteX112" fmla="*/ 858026 w 2085641"/>
              <a:gd name="connsiteY112" fmla="*/ 1203151 h 1825357"/>
              <a:gd name="connsiteX113" fmla="*/ 851042 w 2085641"/>
              <a:gd name="connsiteY113" fmla="*/ 1199140 h 1825357"/>
              <a:gd name="connsiteX114" fmla="*/ 2023892 w 2085641"/>
              <a:gd name="connsiteY114" fmla="*/ 986256 h 1825357"/>
              <a:gd name="connsiteX115" fmla="*/ 2030860 w 2085641"/>
              <a:gd name="connsiteY115" fmla="*/ 990259 h 1825357"/>
              <a:gd name="connsiteX116" fmla="*/ 1910768 w 2085641"/>
              <a:gd name="connsiteY116" fmla="*/ 1199308 h 1825357"/>
              <a:gd name="connsiteX117" fmla="*/ 1903801 w 2085641"/>
              <a:gd name="connsiteY117" fmla="*/ 1195305 h 1825357"/>
              <a:gd name="connsiteX118" fmla="*/ 1379229 w 2085641"/>
              <a:gd name="connsiteY118" fmla="*/ 982690 h 1825357"/>
              <a:gd name="connsiteX119" fmla="*/ 1499596 w 2085641"/>
              <a:gd name="connsiteY119" fmla="*/ 1192217 h 1825357"/>
              <a:gd name="connsiteX120" fmla="*/ 1492611 w 2085641"/>
              <a:gd name="connsiteY120" fmla="*/ 1196230 h 1825357"/>
              <a:gd name="connsiteX121" fmla="*/ 1372245 w 2085641"/>
              <a:gd name="connsiteY121" fmla="*/ 986702 h 1825357"/>
              <a:gd name="connsiteX122" fmla="*/ 324026 w 2085641"/>
              <a:gd name="connsiteY122" fmla="*/ 982690 h 1825357"/>
              <a:gd name="connsiteX123" fmla="*/ 444393 w 2085641"/>
              <a:gd name="connsiteY123" fmla="*/ 1192217 h 1825357"/>
              <a:gd name="connsiteX124" fmla="*/ 437408 w 2085641"/>
              <a:gd name="connsiteY124" fmla="*/ 1196230 h 1825357"/>
              <a:gd name="connsiteX125" fmla="*/ 317042 w 2085641"/>
              <a:gd name="connsiteY125" fmla="*/ 986702 h 1825357"/>
              <a:gd name="connsiteX126" fmla="*/ 1055203 w 2085641"/>
              <a:gd name="connsiteY126" fmla="*/ 942720 h 1825357"/>
              <a:gd name="connsiteX127" fmla="*/ 1296843 w 2085641"/>
              <a:gd name="connsiteY127" fmla="*/ 942720 h 1825357"/>
              <a:gd name="connsiteX128" fmla="*/ 1296843 w 2085641"/>
              <a:gd name="connsiteY128" fmla="*/ 950774 h 1825357"/>
              <a:gd name="connsiteX129" fmla="*/ 1055203 w 2085641"/>
              <a:gd name="connsiteY129" fmla="*/ 950774 h 1825357"/>
              <a:gd name="connsiteX130" fmla="*/ 0 w 2085641"/>
              <a:gd name="connsiteY130" fmla="*/ 942720 h 1825357"/>
              <a:gd name="connsiteX131" fmla="*/ 241640 w 2085641"/>
              <a:gd name="connsiteY131" fmla="*/ 942720 h 1825357"/>
              <a:gd name="connsiteX132" fmla="*/ 241640 w 2085641"/>
              <a:gd name="connsiteY132" fmla="*/ 950774 h 1825357"/>
              <a:gd name="connsiteX133" fmla="*/ 0 w 2085641"/>
              <a:gd name="connsiteY133" fmla="*/ 950774 h 1825357"/>
              <a:gd name="connsiteX134" fmla="*/ 999353 w 2085641"/>
              <a:gd name="connsiteY134" fmla="*/ 916842 h 1825357"/>
              <a:gd name="connsiteX135" fmla="*/ 1033299 w 2085641"/>
              <a:gd name="connsiteY135" fmla="*/ 950787 h 1825357"/>
              <a:gd name="connsiteX136" fmla="*/ 999353 w 2085641"/>
              <a:gd name="connsiteY136" fmla="*/ 984732 h 1825357"/>
              <a:gd name="connsiteX137" fmla="*/ 965407 w 2085641"/>
              <a:gd name="connsiteY137" fmla="*/ 950787 h 1825357"/>
              <a:gd name="connsiteX138" fmla="*/ 999353 w 2085641"/>
              <a:gd name="connsiteY138" fmla="*/ 916842 h 1825357"/>
              <a:gd name="connsiteX139" fmla="*/ 2051774 w 2085641"/>
              <a:gd name="connsiteY139" fmla="*/ 913652 h 1825357"/>
              <a:gd name="connsiteX140" fmla="*/ 2085641 w 2085641"/>
              <a:gd name="connsiteY140" fmla="*/ 947520 h 1825357"/>
              <a:gd name="connsiteX141" fmla="*/ 2051774 w 2085641"/>
              <a:gd name="connsiteY141" fmla="*/ 981388 h 1825357"/>
              <a:gd name="connsiteX142" fmla="*/ 2017905 w 2085641"/>
              <a:gd name="connsiteY142" fmla="*/ 947520 h 1825357"/>
              <a:gd name="connsiteX143" fmla="*/ 2051774 w 2085641"/>
              <a:gd name="connsiteY143" fmla="*/ 913652 h 1825357"/>
              <a:gd name="connsiteX144" fmla="*/ 1351284 w 2085641"/>
              <a:gd name="connsiteY144" fmla="*/ 909919 h 1825357"/>
              <a:gd name="connsiteX145" fmla="*/ 1385229 w 2085641"/>
              <a:gd name="connsiteY145" fmla="*/ 943865 h 1825357"/>
              <a:gd name="connsiteX146" fmla="*/ 1351284 w 2085641"/>
              <a:gd name="connsiteY146" fmla="*/ 977811 h 1825357"/>
              <a:gd name="connsiteX147" fmla="*/ 1317338 w 2085641"/>
              <a:gd name="connsiteY147" fmla="*/ 943865 h 1825357"/>
              <a:gd name="connsiteX148" fmla="*/ 1351284 w 2085641"/>
              <a:gd name="connsiteY148" fmla="*/ 909919 h 1825357"/>
              <a:gd name="connsiteX149" fmla="*/ 296081 w 2085641"/>
              <a:gd name="connsiteY149" fmla="*/ 909919 h 1825357"/>
              <a:gd name="connsiteX150" fmla="*/ 330026 w 2085641"/>
              <a:gd name="connsiteY150" fmla="*/ 943865 h 1825357"/>
              <a:gd name="connsiteX151" fmla="*/ 296081 w 2085641"/>
              <a:gd name="connsiteY151" fmla="*/ 977811 h 1825357"/>
              <a:gd name="connsiteX152" fmla="*/ 262135 w 2085641"/>
              <a:gd name="connsiteY152" fmla="*/ 943865 h 1825357"/>
              <a:gd name="connsiteX153" fmla="*/ 296081 w 2085641"/>
              <a:gd name="connsiteY153" fmla="*/ 909919 h 1825357"/>
              <a:gd name="connsiteX154" fmla="*/ 446776 w 2085641"/>
              <a:gd name="connsiteY154" fmla="*/ 684953 h 1825357"/>
              <a:gd name="connsiteX155" fmla="*/ 453760 w 2085641"/>
              <a:gd name="connsiteY155" fmla="*/ 688965 h 1825357"/>
              <a:gd name="connsiteX156" fmla="*/ 333394 w 2085641"/>
              <a:gd name="connsiteY156" fmla="*/ 898493 h 1825357"/>
              <a:gd name="connsiteX157" fmla="*/ 326410 w 2085641"/>
              <a:gd name="connsiteY157" fmla="*/ 894481 h 1825357"/>
              <a:gd name="connsiteX158" fmla="*/ 1501183 w 2085641"/>
              <a:gd name="connsiteY158" fmla="*/ 682475 h 1825357"/>
              <a:gd name="connsiteX159" fmla="*/ 1508167 w 2085641"/>
              <a:gd name="connsiteY159" fmla="*/ 686488 h 1825357"/>
              <a:gd name="connsiteX160" fmla="*/ 1387801 w 2085641"/>
              <a:gd name="connsiteY160" fmla="*/ 896016 h 1825357"/>
              <a:gd name="connsiteX161" fmla="*/ 1380816 w 2085641"/>
              <a:gd name="connsiteY161" fmla="*/ 892004 h 1825357"/>
              <a:gd name="connsiteX162" fmla="*/ 851628 w 2085641"/>
              <a:gd name="connsiteY162" fmla="*/ 682072 h 1825357"/>
              <a:gd name="connsiteX163" fmla="*/ 971994 w 2085641"/>
              <a:gd name="connsiteY163" fmla="*/ 891599 h 1825357"/>
              <a:gd name="connsiteX164" fmla="*/ 965010 w 2085641"/>
              <a:gd name="connsiteY164" fmla="*/ 895612 h 1825357"/>
              <a:gd name="connsiteX165" fmla="*/ 844643 w 2085641"/>
              <a:gd name="connsiteY165" fmla="*/ 686084 h 1825357"/>
              <a:gd name="connsiteX166" fmla="*/ 1904385 w 2085641"/>
              <a:gd name="connsiteY166" fmla="*/ 679418 h 1825357"/>
              <a:gd name="connsiteX167" fmla="*/ 2024476 w 2085641"/>
              <a:gd name="connsiteY167" fmla="*/ 888468 h 1825357"/>
              <a:gd name="connsiteX168" fmla="*/ 2017508 w 2085641"/>
              <a:gd name="connsiteY168" fmla="*/ 892471 h 1825357"/>
              <a:gd name="connsiteX169" fmla="*/ 1897417 w 2085641"/>
              <a:gd name="connsiteY169" fmla="*/ 683421 h 1825357"/>
              <a:gd name="connsiteX170" fmla="*/ 527601 w 2085641"/>
              <a:gd name="connsiteY170" fmla="*/ 642102 h 1825357"/>
              <a:gd name="connsiteX171" fmla="*/ 769242 w 2085641"/>
              <a:gd name="connsiteY171" fmla="*/ 642102 h 1825357"/>
              <a:gd name="connsiteX172" fmla="*/ 769242 w 2085641"/>
              <a:gd name="connsiteY172" fmla="*/ 650156 h 1825357"/>
              <a:gd name="connsiteX173" fmla="*/ 527601 w 2085641"/>
              <a:gd name="connsiteY173" fmla="*/ 650156 h 1825357"/>
              <a:gd name="connsiteX174" fmla="*/ 1581099 w 2085641"/>
              <a:gd name="connsiteY174" fmla="*/ 639540 h 1825357"/>
              <a:gd name="connsiteX175" fmla="*/ 1822188 w 2085641"/>
              <a:gd name="connsiteY175" fmla="*/ 639540 h 1825357"/>
              <a:gd name="connsiteX176" fmla="*/ 1822188 w 2085641"/>
              <a:gd name="connsiteY176" fmla="*/ 647576 h 1825357"/>
              <a:gd name="connsiteX177" fmla="*/ 1581099 w 2085641"/>
              <a:gd name="connsiteY177" fmla="*/ 647576 h 1825357"/>
              <a:gd name="connsiteX178" fmla="*/ 474722 w 2085641"/>
              <a:gd name="connsiteY178" fmla="*/ 612183 h 1825357"/>
              <a:gd name="connsiteX179" fmla="*/ 508667 w 2085641"/>
              <a:gd name="connsiteY179" fmla="*/ 646128 h 1825357"/>
              <a:gd name="connsiteX180" fmla="*/ 474722 w 2085641"/>
              <a:gd name="connsiteY180" fmla="*/ 680074 h 1825357"/>
              <a:gd name="connsiteX181" fmla="*/ 440776 w 2085641"/>
              <a:gd name="connsiteY181" fmla="*/ 646128 h 1825357"/>
              <a:gd name="connsiteX182" fmla="*/ 474722 w 2085641"/>
              <a:gd name="connsiteY182" fmla="*/ 612183 h 1825357"/>
              <a:gd name="connsiteX183" fmla="*/ 1529128 w 2085641"/>
              <a:gd name="connsiteY183" fmla="*/ 609706 h 1825357"/>
              <a:gd name="connsiteX184" fmla="*/ 1563074 w 2085641"/>
              <a:gd name="connsiteY184" fmla="*/ 643651 h 1825357"/>
              <a:gd name="connsiteX185" fmla="*/ 1529128 w 2085641"/>
              <a:gd name="connsiteY185" fmla="*/ 677597 h 1825357"/>
              <a:gd name="connsiteX186" fmla="*/ 1495182 w 2085641"/>
              <a:gd name="connsiteY186" fmla="*/ 643651 h 1825357"/>
              <a:gd name="connsiteX187" fmla="*/ 1529128 w 2085641"/>
              <a:gd name="connsiteY187" fmla="*/ 609706 h 1825357"/>
              <a:gd name="connsiteX188" fmla="*/ 823682 w 2085641"/>
              <a:gd name="connsiteY188" fmla="*/ 609302 h 1825357"/>
              <a:gd name="connsiteX189" fmla="*/ 857628 w 2085641"/>
              <a:gd name="connsiteY189" fmla="*/ 643248 h 1825357"/>
              <a:gd name="connsiteX190" fmla="*/ 823682 w 2085641"/>
              <a:gd name="connsiteY190" fmla="*/ 677193 h 1825357"/>
              <a:gd name="connsiteX191" fmla="*/ 789737 w 2085641"/>
              <a:gd name="connsiteY191" fmla="*/ 643248 h 1825357"/>
              <a:gd name="connsiteX192" fmla="*/ 823682 w 2085641"/>
              <a:gd name="connsiteY192" fmla="*/ 609302 h 1825357"/>
              <a:gd name="connsiteX193" fmla="*/ 1876504 w 2085641"/>
              <a:gd name="connsiteY193" fmla="*/ 606815 h 1825357"/>
              <a:gd name="connsiteX194" fmla="*/ 1910372 w 2085641"/>
              <a:gd name="connsiteY194" fmla="*/ 640683 h 1825357"/>
              <a:gd name="connsiteX195" fmla="*/ 1876504 w 2085641"/>
              <a:gd name="connsiteY195" fmla="*/ 674551 h 1825357"/>
              <a:gd name="connsiteX196" fmla="*/ 1842636 w 2085641"/>
              <a:gd name="connsiteY196" fmla="*/ 640683 h 1825357"/>
              <a:gd name="connsiteX197" fmla="*/ 1876504 w 2085641"/>
              <a:gd name="connsiteY197" fmla="*/ 606815 h 1825357"/>
              <a:gd name="connsiteX198" fmla="*/ 327380 w 2085641"/>
              <a:gd name="connsiteY198" fmla="*/ 379441 h 1825357"/>
              <a:gd name="connsiteX199" fmla="*/ 447471 w 2085641"/>
              <a:gd name="connsiteY199" fmla="*/ 588491 h 1825357"/>
              <a:gd name="connsiteX200" fmla="*/ 440503 w 2085641"/>
              <a:gd name="connsiteY200" fmla="*/ 592494 h 1825357"/>
              <a:gd name="connsiteX201" fmla="*/ 320412 w 2085641"/>
              <a:gd name="connsiteY201" fmla="*/ 383445 h 1825357"/>
              <a:gd name="connsiteX202" fmla="*/ 976551 w 2085641"/>
              <a:gd name="connsiteY202" fmla="*/ 377818 h 1825357"/>
              <a:gd name="connsiteX203" fmla="*/ 983535 w 2085641"/>
              <a:gd name="connsiteY203" fmla="*/ 381829 h 1825357"/>
              <a:gd name="connsiteX204" fmla="*/ 863169 w 2085641"/>
              <a:gd name="connsiteY204" fmla="*/ 591358 h 1825357"/>
              <a:gd name="connsiteX205" fmla="*/ 856185 w 2085641"/>
              <a:gd name="connsiteY205" fmla="*/ 587345 h 1825357"/>
              <a:gd name="connsiteX206" fmla="*/ 1381403 w 2085641"/>
              <a:gd name="connsiteY206" fmla="*/ 374936 h 1825357"/>
              <a:gd name="connsiteX207" fmla="*/ 1501769 w 2085641"/>
              <a:gd name="connsiteY207" fmla="*/ 584464 h 1825357"/>
              <a:gd name="connsiteX208" fmla="*/ 1494785 w 2085641"/>
              <a:gd name="connsiteY208" fmla="*/ 588476 h 1825357"/>
              <a:gd name="connsiteX209" fmla="*/ 1374418 w 2085641"/>
              <a:gd name="connsiteY209" fmla="*/ 378948 h 1825357"/>
              <a:gd name="connsiteX210" fmla="*/ 1057376 w 2085641"/>
              <a:gd name="connsiteY210" fmla="*/ 334966 h 1825357"/>
              <a:gd name="connsiteX211" fmla="*/ 1299017 w 2085641"/>
              <a:gd name="connsiteY211" fmla="*/ 334966 h 1825357"/>
              <a:gd name="connsiteX212" fmla="*/ 1299017 w 2085641"/>
              <a:gd name="connsiteY212" fmla="*/ 343020 h 1825357"/>
              <a:gd name="connsiteX213" fmla="*/ 1057376 w 2085641"/>
              <a:gd name="connsiteY213" fmla="*/ 343020 h 1825357"/>
              <a:gd name="connsiteX214" fmla="*/ 299498 w 2085641"/>
              <a:gd name="connsiteY214" fmla="*/ 306838 h 1825357"/>
              <a:gd name="connsiteX215" fmla="*/ 333366 w 2085641"/>
              <a:gd name="connsiteY215" fmla="*/ 340706 h 1825357"/>
              <a:gd name="connsiteX216" fmla="*/ 299498 w 2085641"/>
              <a:gd name="connsiteY216" fmla="*/ 374574 h 1825357"/>
              <a:gd name="connsiteX217" fmla="*/ 265631 w 2085641"/>
              <a:gd name="connsiteY217" fmla="*/ 340706 h 1825357"/>
              <a:gd name="connsiteX218" fmla="*/ 299498 w 2085641"/>
              <a:gd name="connsiteY218" fmla="*/ 306838 h 1825357"/>
              <a:gd name="connsiteX219" fmla="*/ 1004497 w 2085641"/>
              <a:gd name="connsiteY219" fmla="*/ 305047 h 1825357"/>
              <a:gd name="connsiteX220" fmla="*/ 1038442 w 2085641"/>
              <a:gd name="connsiteY220" fmla="*/ 338993 h 1825357"/>
              <a:gd name="connsiteX221" fmla="*/ 1004497 w 2085641"/>
              <a:gd name="connsiteY221" fmla="*/ 372939 h 1825357"/>
              <a:gd name="connsiteX222" fmla="*/ 970551 w 2085641"/>
              <a:gd name="connsiteY222" fmla="*/ 338993 h 1825357"/>
              <a:gd name="connsiteX223" fmla="*/ 1004497 w 2085641"/>
              <a:gd name="connsiteY223" fmla="*/ 305047 h 1825357"/>
              <a:gd name="connsiteX224" fmla="*/ 1353457 w 2085641"/>
              <a:gd name="connsiteY224" fmla="*/ 302166 h 1825357"/>
              <a:gd name="connsiteX225" fmla="*/ 1387402 w 2085641"/>
              <a:gd name="connsiteY225" fmla="*/ 336112 h 1825357"/>
              <a:gd name="connsiteX226" fmla="*/ 1353457 w 2085641"/>
              <a:gd name="connsiteY226" fmla="*/ 370057 h 1825357"/>
              <a:gd name="connsiteX227" fmla="*/ 1319512 w 2085641"/>
              <a:gd name="connsiteY227" fmla="*/ 336112 h 1825357"/>
              <a:gd name="connsiteX228" fmla="*/ 1353457 w 2085641"/>
              <a:gd name="connsiteY228" fmla="*/ 302166 h 1825357"/>
              <a:gd name="connsiteX229" fmla="*/ 449552 w 2085641"/>
              <a:gd name="connsiteY229" fmla="*/ 75479 h 1825357"/>
              <a:gd name="connsiteX230" fmla="*/ 456520 w 2085641"/>
              <a:gd name="connsiteY230" fmla="*/ 79482 h 1825357"/>
              <a:gd name="connsiteX231" fmla="*/ 336429 w 2085641"/>
              <a:gd name="connsiteY231" fmla="*/ 288532 h 1825357"/>
              <a:gd name="connsiteX232" fmla="*/ 329460 w 2085641"/>
              <a:gd name="connsiteY232" fmla="*/ 284528 h 1825357"/>
              <a:gd name="connsiteX233" fmla="*/ 853479 w 2085641"/>
              <a:gd name="connsiteY233" fmla="*/ 72604 h 1825357"/>
              <a:gd name="connsiteX234" fmla="*/ 973570 w 2085641"/>
              <a:gd name="connsiteY234" fmla="*/ 281654 h 1825357"/>
              <a:gd name="connsiteX235" fmla="*/ 966602 w 2085641"/>
              <a:gd name="connsiteY235" fmla="*/ 285656 h 1825357"/>
              <a:gd name="connsiteX236" fmla="*/ 846510 w 2085641"/>
              <a:gd name="connsiteY236" fmla="*/ 76607 h 1825357"/>
              <a:gd name="connsiteX237" fmla="*/ 530193 w 2085641"/>
              <a:gd name="connsiteY237" fmla="*/ 32725 h 1825357"/>
              <a:gd name="connsiteX238" fmla="*/ 771281 w 2085641"/>
              <a:gd name="connsiteY238" fmla="*/ 32725 h 1825357"/>
              <a:gd name="connsiteX239" fmla="*/ 771281 w 2085641"/>
              <a:gd name="connsiteY239" fmla="*/ 40761 h 1825357"/>
              <a:gd name="connsiteX240" fmla="*/ 530193 w 2085641"/>
              <a:gd name="connsiteY240" fmla="*/ 40761 h 1825357"/>
              <a:gd name="connsiteX241" fmla="*/ 477434 w 2085641"/>
              <a:gd name="connsiteY241" fmla="*/ 2876 h 1825357"/>
              <a:gd name="connsiteX242" fmla="*/ 511302 w 2085641"/>
              <a:gd name="connsiteY242" fmla="*/ 36744 h 1825357"/>
              <a:gd name="connsiteX243" fmla="*/ 477434 w 2085641"/>
              <a:gd name="connsiteY243" fmla="*/ 70611 h 1825357"/>
              <a:gd name="connsiteX244" fmla="*/ 443566 w 2085641"/>
              <a:gd name="connsiteY244" fmla="*/ 36744 h 1825357"/>
              <a:gd name="connsiteX245" fmla="*/ 477434 w 2085641"/>
              <a:gd name="connsiteY245" fmla="*/ 2876 h 1825357"/>
              <a:gd name="connsiteX246" fmla="*/ 825597 w 2085641"/>
              <a:gd name="connsiteY246" fmla="*/ 0 h 1825357"/>
              <a:gd name="connsiteX247" fmla="*/ 859465 w 2085641"/>
              <a:gd name="connsiteY247" fmla="*/ 33868 h 1825357"/>
              <a:gd name="connsiteX248" fmla="*/ 825597 w 2085641"/>
              <a:gd name="connsiteY248" fmla="*/ 67737 h 1825357"/>
              <a:gd name="connsiteX249" fmla="*/ 791729 w 2085641"/>
              <a:gd name="connsiteY249" fmla="*/ 33868 h 1825357"/>
              <a:gd name="connsiteX250" fmla="*/ 825597 w 2085641"/>
              <a:gd name="connsiteY250" fmla="*/ 0 h 182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2085641" h="1825357">
                <a:moveTo>
                  <a:pt x="1526563" y="1816176"/>
                </a:moveTo>
                <a:lnTo>
                  <a:pt x="1548729" y="1825357"/>
                </a:lnTo>
                <a:lnTo>
                  <a:pt x="1504398" y="1825357"/>
                </a:lnTo>
                <a:close/>
                <a:moveTo>
                  <a:pt x="1876981" y="1814636"/>
                </a:moveTo>
                <a:cubicBezTo>
                  <a:pt x="1886312" y="1814636"/>
                  <a:pt x="1894760" y="1818418"/>
                  <a:pt x="1900875" y="1824533"/>
                </a:cubicBezTo>
                <a:lnTo>
                  <a:pt x="1901217" y="1825357"/>
                </a:lnTo>
                <a:lnTo>
                  <a:pt x="1852747" y="1825357"/>
                </a:lnTo>
                <a:lnTo>
                  <a:pt x="1853088" y="1824533"/>
                </a:lnTo>
                <a:cubicBezTo>
                  <a:pt x="1859203" y="1818418"/>
                  <a:pt x="1867651" y="1814636"/>
                  <a:pt x="1876981" y="1814636"/>
                </a:cubicBezTo>
                <a:close/>
                <a:moveTo>
                  <a:pt x="1380574" y="1589586"/>
                </a:moveTo>
                <a:lnTo>
                  <a:pt x="1499719" y="1796990"/>
                </a:lnTo>
                <a:lnTo>
                  <a:pt x="1492767" y="1800984"/>
                </a:lnTo>
                <a:lnTo>
                  <a:pt x="1375967" y="1597664"/>
                </a:lnTo>
                <a:close/>
                <a:moveTo>
                  <a:pt x="2024033" y="1588418"/>
                </a:moveTo>
                <a:lnTo>
                  <a:pt x="2030985" y="1592413"/>
                </a:lnTo>
                <a:lnTo>
                  <a:pt x="1911168" y="1800984"/>
                </a:lnTo>
                <a:lnTo>
                  <a:pt x="1904216" y="1796990"/>
                </a:lnTo>
                <a:close/>
                <a:moveTo>
                  <a:pt x="1055203" y="1553708"/>
                </a:moveTo>
                <a:lnTo>
                  <a:pt x="1296843" y="1553708"/>
                </a:lnTo>
                <a:lnTo>
                  <a:pt x="1296843" y="1561763"/>
                </a:lnTo>
                <a:lnTo>
                  <a:pt x="1055203" y="1561763"/>
                </a:lnTo>
                <a:close/>
                <a:moveTo>
                  <a:pt x="0" y="1553708"/>
                </a:moveTo>
                <a:lnTo>
                  <a:pt x="241640" y="1553708"/>
                </a:lnTo>
                <a:lnTo>
                  <a:pt x="241640" y="1561763"/>
                </a:lnTo>
                <a:lnTo>
                  <a:pt x="0" y="1561763"/>
                </a:lnTo>
                <a:close/>
                <a:moveTo>
                  <a:pt x="999259" y="1519031"/>
                </a:moveTo>
                <a:cubicBezTo>
                  <a:pt x="1018007" y="1519031"/>
                  <a:pt x="1033205" y="1534229"/>
                  <a:pt x="1033205" y="1552977"/>
                </a:cubicBezTo>
                <a:cubicBezTo>
                  <a:pt x="1033205" y="1571724"/>
                  <a:pt x="1018007" y="1586922"/>
                  <a:pt x="999259" y="1586922"/>
                </a:cubicBezTo>
                <a:cubicBezTo>
                  <a:pt x="980512" y="1586922"/>
                  <a:pt x="965314" y="1571724"/>
                  <a:pt x="965314" y="1552977"/>
                </a:cubicBezTo>
                <a:cubicBezTo>
                  <a:pt x="965314" y="1534229"/>
                  <a:pt x="980512" y="1519031"/>
                  <a:pt x="999259" y="1519031"/>
                </a:cubicBezTo>
                <a:close/>
                <a:moveTo>
                  <a:pt x="1351284" y="1517484"/>
                </a:moveTo>
                <a:cubicBezTo>
                  <a:pt x="1370031" y="1517484"/>
                  <a:pt x="1385229" y="1532681"/>
                  <a:pt x="1385229" y="1551429"/>
                </a:cubicBezTo>
                <a:cubicBezTo>
                  <a:pt x="1385229" y="1570177"/>
                  <a:pt x="1370031" y="1585375"/>
                  <a:pt x="1351284" y="1585375"/>
                </a:cubicBezTo>
                <a:cubicBezTo>
                  <a:pt x="1332536" y="1585375"/>
                  <a:pt x="1317338" y="1570177"/>
                  <a:pt x="1317338" y="1551429"/>
                </a:cubicBezTo>
                <a:cubicBezTo>
                  <a:pt x="1317338" y="1542055"/>
                  <a:pt x="1321138" y="1533569"/>
                  <a:pt x="1327281" y="1527426"/>
                </a:cubicBezTo>
                <a:lnTo>
                  <a:pt x="1327655" y="1527174"/>
                </a:lnTo>
                <a:lnTo>
                  <a:pt x="1328191" y="1525878"/>
                </a:lnTo>
                <a:lnTo>
                  <a:pt x="1337178" y="1519819"/>
                </a:lnTo>
                <a:lnTo>
                  <a:pt x="1336313" y="1521336"/>
                </a:lnTo>
                <a:lnTo>
                  <a:pt x="1338071" y="1520152"/>
                </a:lnTo>
                <a:cubicBezTo>
                  <a:pt x="1342132" y="1518434"/>
                  <a:pt x="1346597" y="1517484"/>
                  <a:pt x="1351284" y="1517484"/>
                </a:cubicBezTo>
                <a:close/>
                <a:moveTo>
                  <a:pt x="296081" y="1517484"/>
                </a:moveTo>
                <a:cubicBezTo>
                  <a:pt x="314828" y="1517484"/>
                  <a:pt x="330026" y="1532681"/>
                  <a:pt x="330026" y="1551429"/>
                </a:cubicBezTo>
                <a:cubicBezTo>
                  <a:pt x="330026" y="1570177"/>
                  <a:pt x="314828" y="1585375"/>
                  <a:pt x="296081" y="1585375"/>
                </a:cubicBezTo>
                <a:cubicBezTo>
                  <a:pt x="277333" y="1585375"/>
                  <a:pt x="262135" y="1570177"/>
                  <a:pt x="262135" y="1551429"/>
                </a:cubicBezTo>
                <a:cubicBezTo>
                  <a:pt x="262135" y="1532681"/>
                  <a:pt x="277333" y="1517484"/>
                  <a:pt x="296081" y="1517484"/>
                </a:cubicBezTo>
                <a:close/>
                <a:moveTo>
                  <a:pt x="2051851" y="1515981"/>
                </a:moveTo>
                <a:cubicBezTo>
                  <a:pt x="2070512" y="1515981"/>
                  <a:pt x="2085641" y="1531110"/>
                  <a:pt x="2085641" y="1549771"/>
                </a:cubicBezTo>
                <a:cubicBezTo>
                  <a:pt x="2085641" y="1568434"/>
                  <a:pt x="2070512" y="1583562"/>
                  <a:pt x="2051851" y="1583562"/>
                </a:cubicBezTo>
                <a:cubicBezTo>
                  <a:pt x="2033189" y="1583562"/>
                  <a:pt x="2018061" y="1568434"/>
                  <a:pt x="2018061" y="1549771"/>
                </a:cubicBezTo>
                <a:cubicBezTo>
                  <a:pt x="2018061" y="1531110"/>
                  <a:pt x="2033189" y="1515981"/>
                  <a:pt x="2051851" y="1515981"/>
                </a:cubicBezTo>
                <a:close/>
                <a:moveTo>
                  <a:pt x="1499009" y="1290229"/>
                </a:moveTo>
                <a:lnTo>
                  <a:pt x="1505994" y="1294241"/>
                </a:lnTo>
                <a:lnTo>
                  <a:pt x="1385627" y="1503769"/>
                </a:lnTo>
                <a:lnTo>
                  <a:pt x="1378643" y="1499758"/>
                </a:lnTo>
                <a:close/>
                <a:moveTo>
                  <a:pt x="851926" y="1290229"/>
                </a:moveTo>
                <a:lnTo>
                  <a:pt x="972292" y="1499758"/>
                </a:lnTo>
                <a:lnTo>
                  <a:pt x="965308" y="1503769"/>
                </a:lnTo>
                <a:lnTo>
                  <a:pt x="845307" y="1294876"/>
                </a:lnTo>
                <a:lnTo>
                  <a:pt x="846014" y="1293625"/>
                </a:lnTo>
                <a:close/>
                <a:moveTo>
                  <a:pt x="443806" y="1290229"/>
                </a:moveTo>
                <a:lnTo>
                  <a:pt x="450791" y="1294241"/>
                </a:lnTo>
                <a:lnTo>
                  <a:pt x="330424" y="1503769"/>
                </a:lnTo>
                <a:lnTo>
                  <a:pt x="323440" y="1499758"/>
                </a:lnTo>
                <a:close/>
                <a:moveTo>
                  <a:pt x="1904800" y="1282282"/>
                </a:moveTo>
                <a:lnTo>
                  <a:pt x="2024617" y="1490854"/>
                </a:lnTo>
                <a:lnTo>
                  <a:pt x="2017664" y="1494848"/>
                </a:lnTo>
                <a:lnTo>
                  <a:pt x="1897847" y="1286276"/>
                </a:lnTo>
                <a:close/>
                <a:moveTo>
                  <a:pt x="527601" y="1253090"/>
                </a:moveTo>
                <a:lnTo>
                  <a:pt x="769242" y="1253090"/>
                </a:lnTo>
                <a:lnTo>
                  <a:pt x="769242" y="1261145"/>
                </a:lnTo>
                <a:lnTo>
                  <a:pt x="527601" y="1261145"/>
                </a:lnTo>
                <a:close/>
                <a:moveTo>
                  <a:pt x="1582252" y="1242495"/>
                </a:moveTo>
                <a:lnTo>
                  <a:pt x="1822789" y="1242495"/>
                </a:lnTo>
                <a:lnTo>
                  <a:pt x="1822789" y="1250513"/>
                </a:lnTo>
                <a:lnTo>
                  <a:pt x="1822188" y="1250513"/>
                </a:lnTo>
                <a:lnTo>
                  <a:pt x="1822188" y="1257169"/>
                </a:lnTo>
                <a:lnTo>
                  <a:pt x="1581099" y="1257169"/>
                </a:lnTo>
                <a:lnTo>
                  <a:pt x="1581099" y="1249133"/>
                </a:lnTo>
                <a:lnTo>
                  <a:pt x="1582252" y="1249133"/>
                </a:lnTo>
                <a:close/>
                <a:moveTo>
                  <a:pt x="1526955" y="1217460"/>
                </a:moveTo>
                <a:cubicBezTo>
                  <a:pt x="1545702" y="1217460"/>
                  <a:pt x="1560900" y="1232658"/>
                  <a:pt x="1560900" y="1251405"/>
                </a:cubicBezTo>
                <a:cubicBezTo>
                  <a:pt x="1560900" y="1270152"/>
                  <a:pt x="1545702" y="1285350"/>
                  <a:pt x="1526955" y="1285350"/>
                </a:cubicBezTo>
                <a:cubicBezTo>
                  <a:pt x="1508206" y="1285350"/>
                  <a:pt x="1493009" y="1270152"/>
                  <a:pt x="1493009" y="1251405"/>
                </a:cubicBezTo>
                <a:cubicBezTo>
                  <a:pt x="1493009" y="1242031"/>
                  <a:pt x="1496809" y="1233545"/>
                  <a:pt x="1502952" y="1227402"/>
                </a:cubicBezTo>
                <a:lnTo>
                  <a:pt x="1504039" y="1226669"/>
                </a:lnTo>
                <a:lnTo>
                  <a:pt x="1505720" y="1222610"/>
                </a:lnTo>
                <a:lnTo>
                  <a:pt x="1507274" y="1221562"/>
                </a:lnTo>
                <a:lnTo>
                  <a:pt x="1504564" y="1226315"/>
                </a:lnTo>
                <a:lnTo>
                  <a:pt x="1513742" y="1220128"/>
                </a:lnTo>
                <a:cubicBezTo>
                  <a:pt x="1517803" y="1218410"/>
                  <a:pt x="1522268" y="1217460"/>
                  <a:pt x="1526955" y="1217460"/>
                </a:cubicBezTo>
                <a:close/>
                <a:moveTo>
                  <a:pt x="471752" y="1217460"/>
                </a:moveTo>
                <a:cubicBezTo>
                  <a:pt x="490499" y="1217460"/>
                  <a:pt x="505697" y="1232658"/>
                  <a:pt x="505697" y="1251405"/>
                </a:cubicBezTo>
                <a:cubicBezTo>
                  <a:pt x="505697" y="1270152"/>
                  <a:pt x="490499" y="1285350"/>
                  <a:pt x="471752" y="1285350"/>
                </a:cubicBezTo>
                <a:cubicBezTo>
                  <a:pt x="453004" y="1285350"/>
                  <a:pt x="437807" y="1270152"/>
                  <a:pt x="437807" y="1251405"/>
                </a:cubicBezTo>
                <a:cubicBezTo>
                  <a:pt x="437807" y="1232658"/>
                  <a:pt x="453004" y="1217460"/>
                  <a:pt x="471752" y="1217460"/>
                </a:cubicBezTo>
                <a:close/>
                <a:moveTo>
                  <a:pt x="823682" y="1216866"/>
                </a:moveTo>
                <a:cubicBezTo>
                  <a:pt x="842430" y="1216866"/>
                  <a:pt x="857628" y="1232063"/>
                  <a:pt x="857628" y="1250811"/>
                </a:cubicBezTo>
                <a:cubicBezTo>
                  <a:pt x="857628" y="1269559"/>
                  <a:pt x="842430" y="1284757"/>
                  <a:pt x="823682" y="1284757"/>
                </a:cubicBezTo>
                <a:cubicBezTo>
                  <a:pt x="804935" y="1284757"/>
                  <a:pt x="789737" y="1269559"/>
                  <a:pt x="789737" y="1250811"/>
                </a:cubicBezTo>
                <a:cubicBezTo>
                  <a:pt x="789737" y="1232063"/>
                  <a:pt x="804935" y="1216866"/>
                  <a:pt x="823682" y="1216866"/>
                </a:cubicBezTo>
                <a:close/>
                <a:moveTo>
                  <a:pt x="1876981" y="1209845"/>
                </a:moveTo>
                <a:cubicBezTo>
                  <a:pt x="1895644" y="1209845"/>
                  <a:pt x="1910772" y="1224973"/>
                  <a:pt x="1910772" y="1243636"/>
                </a:cubicBezTo>
                <a:lnTo>
                  <a:pt x="1909904" y="1245731"/>
                </a:lnTo>
                <a:lnTo>
                  <a:pt x="1910372" y="1246859"/>
                </a:lnTo>
                <a:cubicBezTo>
                  <a:pt x="1910372" y="1265564"/>
                  <a:pt x="1895209" y="1280727"/>
                  <a:pt x="1876504" y="1280727"/>
                </a:cubicBezTo>
                <a:cubicBezTo>
                  <a:pt x="1857799" y="1280727"/>
                  <a:pt x="1842636" y="1265564"/>
                  <a:pt x="1842636" y="1246859"/>
                </a:cubicBezTo>
                <a:lnTo>
                  <a:pt x="1843581" y="1244577"/>
                </a:lnTo>
                <a:lnTo>
                  <a:pt x="1843191" y="1243636"/>
                </a:lnTo>
                <a:cubicBezTo>
                  <a:pt x="1843191" y="1224973"/>
                  <a:pt x="1858320" y="1209845"/>
                  <a:pt x="1876981" y="1209845"/>
                </a:cubicBezTo>
                <a:close/>
                <a:moveTo>
                  <a:pt x="971408" y="989611"/>
                </a:moveTo>
                <a:lnTo>
                  <a:pt x="978392" y="993623"/>
                </a:lnTo>
                <a:lnTo>
                  <a:pt x="858026" y="1203151"/>
                </a:lnTo>
                <a:lnTo>
                  <a:pt x="851042" y="1199140"/>
                </a:lnTo>
                <a:close/>
                <a:moveTo>
                  <a:pt x="2023892" y="986256"/>
                </a:moveTo>
                <a:lnTo>
                  <a:pt x="2030860" y="990259"/>
                </a:lnTo>
                <a:lnTo>
                  <a:pt x="1910768" y="1199308"/>
                </a:lnTo>
                <a:lnTo>
                  <a:pt x="1903801" y="1195305"/>
                </a:lnTo>
                <a:close/>
                <a:moveTo>
                  <a:pt x="1379229" y="982690"/>
                </a:moveTo>
                <a:lnTo>
                  <a:pt x="1499596" y="1192217"/>
                </a:lnTo>
                <a:lnTo>
                  <a:pt x="1492611" y="1196230"/>
                </a:lnTo>
                <a:lnTo>
                  <a:pt x="1372245" y="986702"/>
                </a:lnTo>
                <a:close/>
                <a:moveTo>
                  <a:pt x="324026" y="982690"/>
                </a:moveTo>
                <a:lnTo>
                  <a:pt x="444393" y="1192217"/>
                </a:lnTo>
                <a:lnTo>
                  <a:pt x="437408" y="1196230"/>
                </a:lnTo>
                <a:lnTo>
                  <a:pt x="317042" y="986702"/>
                </a:lnTo>
                <a:close/>
                <a:moveTo>
                  <a:pt x="1055203" y="942720"/>
                </a:moveTo>
                <a:lnTo>
                  <a:pt x="1296843" y="942720"/>
                </a:lnTo>
                <a:lnTo>
                  <a:pt x="1296843" y="950774"/>
                </a:lnTo>
                <a:lnTo>
                  <a:pt x="1055203" y="950774"/>
                </a:lnTo>
                <a:close/>
                <a:moveTo>
                  <a:pt x="0" y="942720"/>
                </a:moveTo>
                <a:lnTo>
                  <a:pt x="241640" y="942720"/>
                </a:lnTo>
                <a:lnTo>
                  <a:pt x="241640" y="950774"/>
                </a:lnTo>
                <a:lnTo>
                  <a:pt x="0" y="950774"/>
                </a:lnTo>
                <a:close/>
                <a:moveTo>
                  <a:pt x="999353" y="916842"/>
                </a:moveTo>
                <a:cubicBezTo>
                  <a:pt x="1018101" y="916842"/>
                  <a:pt x="1033299" y="932040"/>
                  <a:pt x="1033299" y="950787"/>
                </a:cubicBezTo>
                <a:cubicBezTo>
                  <a:pt x="1033299" y="969535"/>
                  <a:pt x="1018101" y="984732"/>
                  <a:pt x="999353" y="984732"/>
                </a:cubicBezTo>
                <a:cubicBezTo>
                  <a:pt x="980605" y="984732"/>
                  <a:pt x="965407" y="969535"/>
                  <a:pt x="965407" y="950787"/>
                </a:cubicBezTo>
                <a:cubicBezTo>
                  <a:pt x="965407" y="932040"/>
                  <a:pt x="980605" y="916842"/>
                  <a:pt x="999353" y="916842"/>
                </a:cubicBezTo>
                <a:close/>
                <a:moveTo>
                  <a:pt x="2051774" y="913652"/>
                </a:moveTo>
                <a:cubicBezTo>
                  <a:pt x="2070478" y="913652"/>
                  <a:pt x="2085641" y="928816"/>
                  <a:pt x="2085641" y="947520"/>
                </a:cubicBezTo>
                <a:cubicBezTo>
                  <a:pt x="2085641" y="966226"/>
                  <a:pt x="2070478" y="981388"/>
                  <a:pt x="2051774" y="981388"/>
                </a:cubicBezTo>
                <a:cubicBezTo>
                  <a:pt x="2033069" y="981388"/>
                  <a:pt x="2017905" y="966226"/>
                  <a:pt x="2017905" y="947520"/>
                </a:cubicBezTo>
                <a:cubicBezTo>
                  <a:pt x="2017905" y="928816"/>
                  <a:pt x="2033069" y="913652"/>
                  <a:pt x="2051774" y="913652"/>
                </a:cubicBezTo>
                <a:close/>
                <a:moveTo>
                  <a:pt x="1351284" y="909919"/>
                </a:moveTo>
                <a:cubicBezTo>
                  <a:pt x="1370031" y="909919"/>
                  <a:pt x="1385229" y="925117"/>
                  <a:pt x="1385229" y="943865"/>
                </a:cubicBezTo>
                <a:cubicBezTo>
                  <a:pt x="1385229" y="962613"/>
                  <a:pt x="1370031" y="977811"/>
                  <a:pt x="1351284" y="977811"/>
                </a:cubicBezTo>
                <a:cubicBezTo>
                  <a:pt x="1332536" y="977811"/>
                  <a:pt x="1317338" y="962613"/>
                  <a:pt x="1317338" y="943865"/>
                </a:cubicBezTo>
                <a:cubicBezTo>
                  <a:pt x="1317338" y="925117"/>
                  <a:pt x="1332536" y="909919"/>
                  <a:pt x="1351284" y="909919"/>
                </a:cubicBezTo>
                <a:close/>
                <a:moveTo>
                  <a:pt x="296081" y="909919"/>
                </a:moveTo>
                <a:cubicBezTo>
                  <a:pt x="314828" y="909919"/>
                  <a:pt x="330026" y="925117"/>
                  <a:pt x="330026" y="943865"/>
                </a:cubicBezTo>
                <a:cubicBezTo>
                  <a:pt x="330026" y="962613"/>
                  <a:pt x="314828" y="977811"/>
                  <a:pt x="296081" y="977811"/>
                </a:cubicBezTo>
                <a:cubicBezTo>
                  <a:pt x="277333" y="977811"/>
                  <a:pt x="262135" y="962613"/>
                  <a:pt x="262135" y="943865"/>
                </a:cubicBezTo>
                <a:cubicBezTo>
                  <a:pt x="262135" y="925117"/>
                  <a:pt x="277333" y="909919"/>
                  <a:pt x="296081" y="909919"/>
                </a:cubicBezTo>
                <a:close/>
                <a:moveTo>
                  <a:pt x="446776" y="684953"/>
                </a:moveTo>
                <a:lnTo>
                  <a:pt x="453760" y="688965"/>
                </a:lnTo>
                <a:lnTo>
                  <a:pt x="333394" y="898493"/>
                </a:lnTo>
                <a:lnTo>
                  <a:pt x="326410" y="894481"/>
                </a:lnTo>
                <a:close/>
                <a:moveTo>
                  <a:pt x="1501183" y="682475"/>
                </a:moveTo>
                <a:lnTo>
                  <a:pt x="1508167" y="686488"/>
                </a:lnTo>
                <a:lnTo>
                  <a:pt x="1387801" y="896016"/>
                </a:lnTo>
                <a:lnTo>
                  <a:pt x="1380816" y="892004"/>
                </a:lnTo>
                <a:close/>
                <a:moveTo>
                  <a:pt x="851628" y="682072"/>
                </a:moveTo>
                <a:lnTo>
                  <a:pt x="971994" y="891599"/>
                </a:lnTo>
                <a:lnTo>
                  <a:pt x="965010" y="895612"/>
                </a:lnTo>
                <a:lnTo>
                  <a:pt x="844643" y="686084"/>
                </a:lnTo>
                <a:close/>
                <a:moveTo>
                  <a:pt x="1904385" y="679418"/>
                </a:moveTo>
                <a:lnTo>
                  <a:pt x="2024476" y="888468"/>
                </a:lnTo>
                <a:lnTo>
                  <a:pt x="2017508" y="892471"/>
                </a:lnTo>
                <a:lnTo>
                  <a:pt x="1897417" y="683421"/>
                </a:lnTo>
                <a:close/>
                <a:moveTo>
                  <a:pt x="527601" y="642102"/>
                </a:moveTo>
                <a:lnTo>
                  <a:pt x="769242" y="642102"/>
                </a:lnTo>
                <a:lnTo>
                  <a:pt x="769242" y="650156"/>
                </a:lnTo>
                <a:lnTo>
                  <a:pt x="527601" y="650156"/>
                </a:lnTo>
                <a:close/>
                <a:moveTo>
                  <a:pt x="1581099" y="639540"/>
                </a:moveTo>
                <a:lnTo>
                  <a:pt x="1822188" y="639540"/>
                </a:lnTo>
                <a:lnTo>
                  <a:pt x="1822188" y="647576"/>
                </a:lnTo>
                <a:lnTo>
                  <a:pt x="1581099" y="647576"/>
                </a:lnTo>
                <a:close/>
                <a:moveTo>
                  <a:pt x="474722" y="612183"/>
                </a:moveTo>
                <a:cubicBezTo>
                  <a:pt x="493470" y="612183"/>
                  <a:pt x="508667" y="627381"/>
                  <a:pt x="508667" y="646128"/>
                </a:cubicBezTo>
                <a:cubicBezTo>
                  <a:pt x="508667" y="664877"/>
                  <a:pt x="493470" y="680074"/>
                  <a:pt x="474722" y="680074"/>
                </a:cubicBezTo>
                <a:cubicBezTo>
                  <a:pt x="455974" y="680074"/>
                  <a:pt x="440776" y="664877"/>
                  <a:pt x="440776" y="646128"/>
                </a:cubicBezTo>
                <a:cubicBezTo>
                  <a:pt x="440776" y="627381"/>
                  <a:pt x="455974" y="612183"/>
                  <a:pt x="474722" y="612183"/>
                </a:cubicBezTo>
                <a:close/>
                <a:moveTo>
                  <a:pt x="1529128" y="609706"/>
                </a:moveTo>
                <a:cubicBezTo>
                  <a:pt x="1547876" y="609706"/>
                  <a:pt x="1563074" y="624904"/>
                  <a:pt x="1563074" y="643651"/>
                </a:cubicBezTo>
                <a:cubicBezTo>
                  <a:pt x="1563074" y="662399"/>
                  <a:pt x="1547876" y="677597"/>
                  <a:pt x="1529128" y="677597"/>
                </a:cubicBezTo>
                <a:cubicBezTo>
                  <a:pt x="1510380" y="677597"/>
                  <a:pt x="1495182" y="662399"/>
                  <a:pt x="1495182" y="643651"/>
                </a:cubicBezTo>
                <a:cubicBezTo>
                  <a:pt x="1495182" y="624904"/>
                  <a:pt x="1510380" y="609706"/>
                  <a:pt x="1529128" y="609706"/>
                </a:cubicBezTo>
                <a:close/>
                <a:moveTo>
                  <a:pt x="823682" y="609302"/>
                </a:moveTo>
                <a:cubicBezTo>
                  <a:pt x="842430" y="609302"/>
                  <a:pt x="857628" y="624499"/>
                  <a:pt x="857628" y="643248"/>
                </a:cubicBezTo>
                <a:cubicBezTo>
                  <a:pt x="857628" y="661995"/>
                  <a:pt x="842430" y="677193"/>
                  <a:pt x="823682" y="677193"/>
                </a:cubicBezTo>
                <a:cubicBezTo>
                  <a:pt x="804935" y="677193"/>
                  <a:pt x="789737" y="661995"/>
                  <a:pt x="789737" y="643248"/>
                </a:cubicBezTo>
                <a:cubicBezTo>
                  <a:pt x="789737" y="624499"/>
                  <a:pt x="804935" y="609302"/>
                  <a:pt x="823682" y="609302"/>
                </a:cubicBezTo>
                <a:close/>
                <a:moveTo>
                  <a:pt x="1876504" y="606815"/>
                </a:moveTo>
                <a:cubicBezTo>
                  <a:pt x="1895209" y="606815"/>
                  <a:pt x="1910372" y="621978"/>
                  <a:pt x="1910372" y="640683"/>
                </a:cubicBezTo>
                <a:cubicBezTo>
                  <a:pt x="1910372" y="659388"/>
                  <a:pt x="1895209" y="674551"/>
                  <a:pt x="1876504" y="674551"/>
                </a:cubicBezTo>
                <a:cubicBezTo>
                  <a:pt x="1857799" y="674551"/>
                  <a:pt x="1842636" y="659388"/>
                  <a:pt x="1842636" y="640683"/>
                </a:cubicBezTo>
                <a:cubicBezTo>
                  <a:pt x="1842636" y="621978"/>
                  <a:pt x="1857799" y="606815"/>
                  <a:pt x="1876504" y="606815"/>
                </a:cubicBezTo>
                <a:close/>
                <a:moveTo>
                  <a:pt x="327380" y="379441"/>
                </a:moveTo>
                <a:lnTo>
                  <a:pt x="447471" y="588491"/>
                </a:lnTo>
                <a:lnTo>
                  <a:pt x="440503" y="592494"/>
                </a:lnTo>
                <a:lnTo>
                  <a:pt x="320412" y="383445"/>
                </a:lnTo>
                <a:close/>
                <a:moveTo>
                  <a:pt x="976551" y="377818"/>
                </a:moveTo>
                <a:lnTo>
                  <a:pt x="983535" y="381829"/>
                </a:lnTo>
                <a:lnTo>
                  <a:pt x="863169" y="591358"/>
                </a:lnTo>
                <a:lnTo>
                  <a:pt x="856185" y="587345"/>
                </a:lnTo>
                <a:close/>
                <a:moveTo>
                  <a:pt x="1381403" y="374936"/>
                </a:moveTo>
                <a:lnTo>
                  <a:pt x="1501769" y="584464"/>
                </a:lnTo>
                <a:lnTo>
                  <a:pt x="1494785" y="588476"/>
                </a:lnTo>
                <a:lnTo>
                  <a:pt x="1374418" y="378948"/>
                </a:lnTo>
                <a:close/>
                <a:moveTo>
                  <a:pt x="1057376" y="334966"/>
                </a:moveTo>
                <a:lnTo>
                  <a:pt x="1299017" y="334966"/>
                </a:lnTo>
                <a:lnTo>
                  <a:pt x="1299017" y="343020"/>
                </a:lnTo>
                <a:lnTo>
                  <a:pt x="1057376" y="343020"/>
                </a:lnTo>
                <a:close/>
                <a:moveTo>
                  <a:pt x="299498" y="306838"/>
                </a:moveTo>
                <a:cubicBezTo>
                  <a:pt x="318204" y="306838"/>
                  <a:pt x="333366" y="322001"/>
                  <a:pt x="333366" y="340706"/>
                </a:cubicBezTo>
                <a:cubicBezTo>
                  <a:pt x="333366" y="359411"/>
                  <a:pt x="318204" y="374574"/>
                  <a:pt x="299498" y="374574"/>
                </a:cubicBezTo>
                <a:cubicBezTo>
                  <a:pt x="280794" y="374574"/>
                  <a:pt x="265631" y="359411"/>
                  <a:pt x="265631" y="340706"/>
                </a:cubicBezTo>
                <a:cubicBezTo>
                  <a:pt x="265631" y="322001"/>
                  <a:pt x="280794" y="306838"/>
                  <a:pt x="299498" y="306838"/>
                </a:cubicBezTo>
                <a:close/>
                <a:moveTo>
                  <a:pt x="1004497" y="305047"/>
                </a:moveTo>
                <a:cubicBezTo>
                  <a:pt x="1023244" y="305047"/>
                  <a:pt x="1038442" y="320245"/>
                  <a:pt x="1038442" y="338993"/>
                </a:cubicBezTo>
                <a:cubicBezTo>
                  <a:pt x="1038442" y="357741"/>
                  <a:pt x="1023244" y="372939"/>
                  <a:pt x="1004497" y="372939"/>
                </a:cubicBezTo>
                <a:cubicBezTo>
                  <a:pt x="985749" y="372939"/>
                  <a:pt x="970551" y="357741"/>
                  <a:pt x="970551" y="338993"/>
                </a:cubicBezTo>
                <a:cubicBezTo>
                  <a:pt x="970551" y="320245"/>
                  <a:pt x="985749" y="305047"/>
                  <a:pt x="1004497" y="305047"/>
                </a:cubicBezTo>
                <a:close/>
                <a:moveTo>
                  <a:pt x="1353457" y="302166"/>
                </a:moveTo>
                <a:cubicBezTo>
                  <a:pt x="1372205" y="302166"/>
                  <a:pt x="1387402" y="317364"/>
                  <a:pt x="1387402" y="336112"/>
                </a:cubicBezTo>
                <a:cubicBezTo>
                  <a:pt x="1387402" y="354859"/>
                  <a:pt x="1372205" y="370057"/>
                  <a:pt x="1353457" y="370057"/>
                </a:cubicBezTo>
                <a:cubicBezTo>
                  <a:pt x="1334710" y="370057"/>
                  <a:pt x="1319512" y="354859"/>
                  <a:pt x="1319512" y="336112"/>
                </a:cubicBezTo>
                <a:cubicBezTo>
                  <a:pt x="1319512" y="317364"/>
                  <a:pt x="1334710" y="302166"/>
                  <a:pt x="1353457" y="302166"/>
                </a:cubicBezTo>
                <a:close/>
                <a:moveTo>
                  <a:pt x="449552" y="75479"/>
                </a:moveTo>
                <a:lnTo>
                  <a:pt x="456520" y="79482"/>
                </a:lnTo>
                <a:lnTo>
                  <a:pt x="336429" y="288532"/>
                </a:lnTo>
                <a:lnTo>
                  <a:pt x="329460" y="284528"/>
                </a:lnTo>
                <a:close/>
                <a:moveTo>
                  <a:pt x="853479" y="72604"/>
                </a:moveTo>
                <a:lnTo>
                  <a:pt x="973570" y="281654"/>
                </a:lnTo>
                <a:lnTo>
                  <a:pt x="966602" y="285656"/>
                </a:lnTo>
                <a:lnTo>
                  <a:pt x="846510" y="76607"/>
                </a:lnTo>
                <a:close/>
                <a:moveTo>
                  <a:pt x="530193" y="32725"/>
                </a:moveTo>
                <a:lnTo>
                  <a:pt x="771281" y="32725"/>
                </a:lnTo>
                <a:lnTo>
                  <a:pt x="771281" y="40761"/>
                </a:lnTo>
                <a:lnTo>
                  <a:pt x="530193" y="40761"/>
                </a:lnTo>
                <a:close/>
                <a:moveTo>
                  <a:pt x="477434" y="2876"/>
                </a:moveTo>
                <a:cubicBezTo>
                  <a:pt x="496139" y="2876"/>
                  <a:pt x="511302" y="18038"/>
                  <a:pt x="511302" y="36744"/>
                </a:cubicBezTo>
                <a:cubicBezTo>
                  <a:pt x="511302" y="55448"/>
                  <a:pt x="496139" y="70611"/>
                  <a:pt x="477434" y="70611"/>
                </a:cubicBezTo>
                <a:cubicBezTo>
                  <a:pt x="458729" y="70611"/>
                  <a:pt x="443566" y="55448"/>
                  <a:pt x="443566" y="36744"/>
                </a:cubicBezTo>
                <a:cubicBezTo>
                  <a:pt x="443566" y="18038"/>
                  <a:pt x="458729" y="2876"/>
                  <a:pt x="477434" y="2876"/>
                </a:cubicBezTo>
                <a:close/>
                <a:moveTo>
                  <a:pt x="825597" y="0"/>
                </a:moveTo>
                <a:cubicBezTo>
                  <a:pt x="844302" y="0"/>
                  <a:pt x="859465" y="15164"/>
                  <a:pt x="859465" y="33868"/>
                </a:cubicBezTo>
                <a:cubicBezTo>
                  <a:pt x="859465" y="52573"/>
                  <a:pt x="844302" y="67737"/>
                  <a:pt x="825597" y="67737"/>
                </a:cubicBezTo>
                <a:cubicBezTo>
                  <a:pt x="806893" y="67737"/>
                  <a:pt x="791729" y="52573"/>
                  <a:pt x="791729" y="33868"/>
                </a:cubicBezTo>
                <a:cubicBezTo>
                  <a:pt x="791729" y="15164"/>
                  <a:pt x="806893" y="0"/>
                  <a:pt x="825597" y="0"/>
                </a:cubicBezTo>
                <a:close/>
              </a:path>
            </a:pathLst>
          </a:custGeom>
          <a:gradFill flip="none" rotWithShape="1">
            <a:gsLst>
              <a:gs pos="0">
                <a:schemeClr val="accent1">
                  <a:lumMod val="5000"/>
                  <a:lumOff val="95000"/>
                  <a:alpha val="10000"/>
                </a:schemeClr>
              </a:gs>
              <a:gs pos="100000">
                <a:schemeClr val="accent1">
                  <a:lumMod val="30000"/>
                  <a:lumOff val="70000"/>
                  <a:alpha val="7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 name="Picture 10" descr="A picture containing text, device, gauge&#10;&#10;Description automatically generated">
            <a:extLst>
              <a:ext uri="{FF2B5EF4-FFF2-40B4-BE49-F238E27FC236}">
                <a16:creationId xmlns:a16="http://schemas.microsoft.com/office/drawing/2014/main" id="{7BCCDE1B-3E25-E142-A3C0-5323277119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7134" y="165711"/>
            <a:ext cx="822279" cy="827644"/>
          </a:xfrm>
          <a:prstGeom prst="rect">
            <a:avLst/>
          </a:prstGeom>
        </p:spPr>
      </p:pic>
    </p:spTree>
    <p:extLst>
      <p:ext uri="{BB962C8B-B14F-4D97-AF65-F5344CB8AC3E}">
        <p14:creationId xmlns:p14="http://schemas.microsoft.com/office/powerpoint/2010/main" val="12647904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BD5B4EFB-842D-44FF-A16D-C855D69B60D0}"/>
              </a:ext>
            </a:extLst>
          </p:cNvPr>
          <p:cNvPicPr>
            <a:picLocks noGrp="1" noChangeAspect="1"/>
          </p:cNvPicPr>
          <p:nvPr>
            <p:ph type="pic" sz="quarter" idx="14"/>
          </p:nvPr>
        </p:nvPicPr>
        <p:blipFill>
          <a:blip r:embed="rId2">
            <a:extLst>
              <a:ext uri="{BEBA8EAE-BF5A-486C-A8C5-ECC9F3942E4B}">
                <a14:imgProps xmlns:a14="http://schemas.microsoft.com/office/drawing/2010/main">
                  <a14:imgLayer r:embed="rId3">
                    <a14:imgEffect>
                      <a14:brightnessContrast bright="-7000"/>
                    </a14:imgEffect>
                  </a14:imgLayer>
                </a14:imgProps>
              </a:ext>
              <a:ext uri="{28A0092B-C50C-407E-A947-70E740481C1C}">
                <a14:useLocalDpi xmlns:a14="http://schemas.microsoft.com/office/drawing/2010/main" val="0"/>
              </a:ext>
            </a:extLst>
          </a:blip>
          <a:srcRect l="4444" r="4444"/>
          <a:stretch>
            <a:fillRect/>
          </a:stretch>
        </p:blipFill>
        <p:spPr/>
      </p:pic>
      <p:sp>
        <p:nvSpPr>
          <p:cNvPr id="7" name="Rectangle 6">
            <a:extLst>
              <a:ext uri="{FF2B5EF4-FFF2-40B4-BE49-F238E27FC236}">
                <a16:creationId xmlns:a16="http://schemas.microsoft.com/office/drawing/2014/main" id="{AEB81930-EC38-424D-83EC-5A1DD9309161}"/>
              </a:ext>
            </a:extLst>
          </p:cNvPr>
          <p:cNvSpPr/>
          <p:nvPr/>
        </p:nvSpPr>
        <p:spPr>
          <a:xfrm>
            <a:off x="0" y="0"/>
            <a:ext cx="12192000" cy="6858000"/>
          </a:xfrm>
          <a:prstGeom prst="rect">
            <a:avLst/>
          </a:prstGeom>
          <a:gradFill>
            <a:gsLst>
              <a:gs pos="0">
                <a:schemeClr val="accent4">
                  <a:alpha val="50000"/>
                </a:schemeClr>
              </a:gs>
              <a:gs pos="89000">
                <a:srgbClr val="00133A">
                  <a:alpha val="50000"/>
                </a:srgbClr>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Slide Number Placeholder 2">
            <a:extLst>
              <a:ext uri="{FF2B5EF4-FFF2-40B4-BE49-F238E27FC236}">
                <a16:creationId xmlns:a16="http://schemas.microsoft.com/office/drawing/2014/main" id="{A54E20EC-A8AF-424A-A6AC-63CC4B06E3A5}"/>
              </a:ext>
            </a:extLst>
          </p:cNvPr>
          <p:cNvSpPr>
            <a:spLocks noGrp="1"/>
          </p:cNvSpPr>
          <p:nvPr>
            <p:ph type="sldNum" sz="quarter" idx="12"/>
          </p:nvPr>
        </p:nvSpPr>
        <p:spPr/>
        <p:txBody>
          <a:bodyPr/>
          <a:lstStyle/>
          <a:p>
            <a:fld id="{0D59CF3C-1FAA-4757-BA9B-A4FB9CBF774E}" type="slidenum">
              <a:rPr lang="en-US" smtClean="0">
                <a:solidFill>
                  <a:schemeClr val="bg1"/>
                </a:solidFill>
              </a:rPr>
              <a:pPr/>
              <a:t>3</a:t>
            </a:fld>
            <a:endParaRPr lang="en-US" dirty="0">
              <a:solidFill>
                <a:schemeClr val="bg1"/>
              </a:solidFill>
            </a:endParaRPr>
          </a:p>
        </p:txBody>
      </p:sp>
      <p:sp>
        <p:nvSpPr>
          <p:cNvPr id="9" name="Text Placeholder 3">
            <a:extLst>
              <a:ext uri="{FF2B5EF4-FFF2-40B4-BE49-F238E27FC236}">
                <a16:creationId xmlns:a16="http://schemas.microsoft.com/office/drawing/2014/main" id="{103639CA-9D72-4A31-A42C-3CFE8C0F3011}"/>
              </a:ext>
            </a:extLst>
          </p:cNvPr>
          <p:cNvSpPr>
            <a:spLocks noGrp="1"/>
          </p:cNvSpPr>
          <p:nvPr>
            <p:ph type="body" sz="quarter" idx="13"/>
          </p:nvPr>
        </p:nvSpPr>
        <p:spPr>
          <a:xfrm>
            <a:off x="1085649" y="4806606"/>
            <a:ext cx="9997635" cy="1274880"/>
          </a:xfrm>
        </p:spPr>
        <p:txBody>
          <a:bodyPr>
            <a:noAutofit/>
          </a:bodyPr>
          <a:lstStyle/>
          <a:p>
            <a:pPr algn="ctr"/>
            <a:r>
              <a:rPr lang="en-US" sz="4000" dirty="0">
                <a:solidFill>
                  <a:schemeClr val="bg1"/>
                </a:solidFill>
              </a:rPr>
              <a:t>Relationship Retention and Enhancer for your Sales People </a:t>
            </a:r>
          </a:p>
        </p:txBody>
      </p:sp>
      <p:sp>
        <p:nvSpPr>
          <p:cNvPr id="11" name="Freeform: Shape 10">
            <a:extLst>
              <a:ext uri="{FF2B5EF4-FFF2-40B4-BE49-F238E27FC236}">
                <a16:creationId xmlns:a16="http://schemas.microsoft.com/office/drawing/2014/main" id="{4125729B-672F-4151-B951-259E2DB9DEDB}"/>
              </a:ext>
            </a:extLst>
          </p:cNvPr>
          <p:cNvSpPr/>
          <p:nvPr/>
        </p:nvSpPr>
        <p:spPr>
          <a:xfrm>
            <a:off x="18929" y="4893733"/>
            <a:ext cx="2244359" cy="1964267"/>
          </a:xfrm>
          <a:custGeom>
            <a:avLst/>
            <a:gdLst>
              <a:gd name="connsiteX0" fmla="*/ 1526563 w 2085641"/>
              <a:gd name="connsiteY0" fmla="*/ 1816176 h 1825357"/>
              <a:gd name="connsiteX1" fmla="*/ 1548729 w 2085641"/>
              <a:gd name="connsiteY1" fmla="*/ 1825357 h 1825357"/>
              <a:gd name="connsiteX2" fmla="*/ 1504398 w 2085641"/>
              <a:gd name="connsiteY2" fmla="*/ 1825357 h 1825357"/>
              <a:gd name="connsiteX3" fmla="*/ 1876981 w 2085641"/>
              <a:gd name="connsiteY3" fmla="*/ 1814636 h 1825357"/>
              <a:gd name="connsiteX4" fmla="*/ 1900875 w 2085641"/>
              <a:gd name="connsiteY4" fmla="*/ 1824533 h 1825357"/>
              <a:gd name="connsiteX5" fmla="*/ 1901217 w 2085641"/>
              <a:gd name="connsiteY5" fmla="*/ 1825357 h 1825357"/>
              <a:gd name="connsiteX6" fmla="*/ 1852747 w 2085641"/>
              <a:gd name="connsiteY6" fmla="*/ 1825357 h 1825357"/>
              <a:gd name="connsiteX7" fmla="*/ 1853088 w 2085641"/>
              <a:gd name="connsiteY7" fmla="*/ 1824533 h 1825357"/>
              <a:gd name="connsiteX8" fmla="*/ 1876981 w 2085641"/>
              <a:gd name="connsiteY8" fmla="*/ 1814636 h 1825357"/>
              <a:gd name="connsiteX9" fmla="*/ 1380574 w 2085641"/>
              <a:gd name="connsiteY9" fmla="*/ 1589586 h 1825357"/>
              <a:gd name="connsiteX10" fmla="*/ 1499719 w 2085641"/>
              <a:gd name="connsiteY10" fmla="*/ 1796990 h 1825357"/>
              <a:gd name="connsiteX11" fmla="*/ 1492767 w 2085641"/>
              <a:gd name="connsiteY11" fmla="*/ 1800984 h 1825357"/>
              <a:gd name="connsiteX12" fmla="*/ 1375967 w 2085641"/>
              <a:gd name="connsiteY12" fmla="*/ 1597664 h 1825357"/>
              <a:gd name="connsiteX13" fmla="*/ 2024033 w 2085641"/>
              <a:gd name="connsiteY13" fmla="*/ 1588418 h 1825357"/>
              <a:gd name="connsiteX14" fmla="*/ 2030985 w 2085641"/>
              <a:gd name="connsiteY14" fmla="*/ 1592413 h 1825357"/>
              <a:gd name="connsiteX15" fmla="*/ 1911168 w 2085641"/>
              <a:gd name="connsiteY15" fmla="*/ 1800984 h 1825357"/>
              <a:gd name="connsiteX16" fmla="*/ 1904216 w 2085641"/>
              <a:gd name="connsiteY16" fmla="*/ 1796990 h 1825357"/>
              <a:gd name="connsiteX17" fmla="*/ 1055203 w 2085641"/>
              <a:gd name="connsiteY17" fmla="*/ 1553708 h 1825357"/>
              <a:gd name="connsiteX18" fmla="*/ 1296843 w 2085641"/>
              <a:gd name="connsiteY18" fmla="*/ 1553708 h 1825357"/>
              <a:gd name="connsiteX19" fmla="*/ 1296843 w 2085641"/>
              <a:gd name="connsiteY19" fmla="*/ 1561763 h 1825357"/>
              <a:gd name="connsiteX20" fmla="*/ 1055203 w 2085641"/>
              <a:gd name="connsiteY20" fmla="*/ 1561763 h 1825357"/>
              <a:gd name="connsiteX21" fmla="*/ 0 w 2085641"/>
              <a:gd name="connsiteY21" fmla="*/ 1553708 h 1825357"/>
              <a:gd name="connsiteX22" fmla="*/ 241640 w 2085641"/>
              <a:gd name="connsiteY22" fmla="*/ 1553708 h 1825357"/>
              <a:gd name="connsiteX23" fmla="*/ 241640 w 2085641"/>
              <a:gd name="connsiteY23" fmla="*/ 1561763 h 1825357"/>
              <a:gd name="connsiteX24" fmla="*/ 0 w 2085641"/>
              <a:gd name="connsiteY24" fmla="*/ 1561763 h 1825357"/>
              <a:gd name="connsiteX25" fmla="*/ 999259 w 2085641"/>
              <a:gd name="connsiteY25" fmla="*/ 1519031 h 1825357"/>
              <a:gd name="connsiteX26" fmla="*/ 1033205 w 2085641"/>
              <a:gd name="connsiteY26" fmla="*/ 1552977 h 1825357"/>
              <a:gd name="connsiteX27" fmla="*/ 999259 w 2085641"/>
              <a:gd name="connsiteY27" fmla="*/ 1586922 h 1825357"/>
              <a:gd name="connsiteX28" fmla="*/ 965314 w 2085641"/>
              <a:gd name="connsiteY28" fmla="*/ 1552977 h 1825357"/>
              <a:gd name="connsiteX29" fmla="*/ 999259 w 2085641"/>
              <a:gd name="connsiteY29" fmla="*/ 1519031 h 1825357"/>
              <a:gd name="connsiteX30" fmla="*/ 1351284 w 2085641"/>
              <a:gd name="connsiteY30" fmla="*/ 1517484 h 1825357"/>
              <a:gd name="connsiteX31" fmla="*/ 1385229 w 2085641"/>
              <a:gd name="connsiteY31" fmla="*/ 1551429 h 1825357"/>
              <a:gd name="connsiteX32" fmla="*/ 1351284 w 2085641"/>
              <a:gd name="connsiteY32" fmla="*/ 1585375 h 1825357"/>
              <a:gd name="connsiteX33" fmla="*/ 1317338 w 2085641"/>
              <a:gd name="connsiteY33" fmla="*/ 1551429 h 1825357"/>
              <a:gd name="connsiteX34" fmla="*/ 1327281 w 2085641"/>
              <a:gd name="connsiteY34" fmla="*/ 1527426 h 1825357"/>
              <a:gd name="connsiteX35" fmla="*/ 1327655 w 2085641"/>
              <a:gd name="connsiteY35" fmla="*/ 1527174 h 1825357"/>
              <a:gd name="connsiteX36" fmla="*/ 1328191 w 2085641"/>
              <a:gd name="connsiteY36" fmla="*/ 1525878 h 1825357"/>
              <a:gd name="connsiteX37" fmla="*/ 1337178 w 2085641"/>
              <a:gd name="connsiteY37" fmla="*/ 1519819 h 1825357"/>
              <a:gd name="connsiteX38" fmla="*/ 1336313 w 2085641"/>
              <a:gd name="connsiteY38" fmla="*/ 1521336 h 1825357"/>
              <a:gd name="connsiteX39" fmla="*/ 1338071 w 2085641"/>
              <a:gd name="connsiteY39" fmla="*/ 1520152 h 1825357"/>
              <a:gd name="connsiteX40" fmla="*/ 1351284 w 2085641"/>
              <a:gd name="connsiteY40" fmla="*/ 1517484 h 1825357"/>
              <a:gd name="connsiteX41" fmla="*/ 296081 w 2085641"/>
              <a:gd name="connsiteY41" fmla="*/ 1517484 h 1825357"/>
              <a:gd name="connsiteX42" fmla="*/ 330026 w 2085641"/>
              <a:gd name="connsiteY42" fmla="*/ 1551429 h 1825357"/>
              <a:gd name="connsiteX43" fmla="*/ 296081 w 2085641"/>
              <a:gd name="connsiteY43" fmla="*/ 1585375 h 1825357"/>
              <a:gd name="connsiteX44" fmla="*/ 262135 w 2085641"/>
              <a:gd name="connsiteY44" fmla="*/ 1551429 h 1825357"/>
              <a:gd name="connsiteX45" fmla="*/ 296081 w 2085641"/>
              <a:gd name="connsiteY45" fmla="*/ 1517484 h 1825357"/>
              <a:gd name="connsiteX46" fmla="*/ 2051851 w 2085641"/>
              <a:gd name="connsiteY46" fmla="*/ 1515981 h 1825357"/>
              <a:gd name="connsiteX47" fmla="*/ 2085641 w 2085641"/>
              <a:gd name="connsiteY47" fmla="*/ 1549771 h 1825357"/>
              <a:gd name="connsiteX48" fmla="*/ 2051851 w 2085641"/>
              <a:gd name="connsiteY48" fmla="*/ 1583562 h 1825357"/>
              <a:gd name="connsiteX49" fmla="*/ 2018061 w 2085641"/>
              <a:gd name="connsiteY49" fmla="*/ 1549771 h 1825357"/>
              <a:gd name="connsiteX50" fmla="*/ 2051851 w 2085641"/>
              <a:gd name="connsiteY50" fmla="*/ 1515981 h 1825357"/>
              <a:gd name="connsiteX51" fmla="*/ 1499009 w 2085641"/>
              <a:gd name="connsiteY51" fmla="*/ 1290229 h 1825357"/>
              <a:gd name="connsiteX52" fmla="*/ 1505994 w 2085641"/>
              <a:gd name="connsiteY52" fmla="*/ 1294241 h 1825357"/>
              <a:gd name="connsiteX53" fmla="*/ 1385627 w 2085641"/>
              <a:gd name="connsiteY53" fmla="*/ 1503769 h 1825357"/>
              <a:gd name="connsiteX54" fmla="*/ 1378643 w 2085641"/>
              <a:gd name="connsiteY54" fmla="*/ 1499758 h 1825357"/>
              <a:gd name="connsiteX55" fmla="*/ 851926 w 2085641"/>
              <a:gd name="connsiteY55" fmla="*/ 1290229 h 1825357"/>
              <a:gd name="connsiteX56" fmla="*/ 972292 w 2085641"/>
              <a:gd name="connsiteY56" fmla="*/ 1499758 h 1825357"/>
              <a:gd name="connsiteX57" fmla="*/ 965308 w 2085641"/>
              <a:gd name="connsiteY57" fmla="*/ 1503769 h 1825357"/>
              <a:gd name="connsiteX58" fmla="*/ 845307 w 2085641"/>
              <a:gd name="connsiteY58" fmla="*/ 1294876 h 1825357"/>
              <a:gd name="connsiteX59" fmla="*/ 846014 w 2085641"/>
              <a:gd name="connsiteY59" fmla="*/ 1293625 h 1825357"/>
              <a:gd name="connsiteX60" fmla="*/ 443806 w 2085641"/>
              <a:gd name="connsiteY60" fmla="*/ 1290229 h 1825357"/>
              <a:gd name="connsiteX61" fmla="*/ 450791 w 2085641"/>
              <a:gd name="connsiteY61" fmla="*/ 1294241 h 1825357"/>
              <a:gd name="connsiteX62" fmla="*/ 330424 w 2085641"/>
              <a:gd name="connsiteY62" fmla="*/ 1503769 h 1825357"/>
              <a:gd name="connsiteX63" fmla="*/ 323440 w 2085641"/>
              <a:gd name="connsiteY63" fmla="*/ 1499758 h 1825357"/>
              <a:gd name="connsiteX64" fmla="*/ 1904800 w 2085641"/>
              <a:gd name="connsiteY64" fmla="*/ 1282282 h 1825357"/>
              <a:gd name="connsiteX65" fmla="*/ 2024617 w 2085641"/>
              <a:gd name="connsiteY65" fmla="*/ 1490854 h 1825357"/>
              <a:gd name="connsiteX66" fmla="*/ 2017664 w 2085641"/>
              <a:gd name="connsiteY66" fmla="*/ 1494848 h 1825357"/>
              <a:gd name="connsiteX67" fmla="*/ 1897847 w 2085641"/>
              <a:gd name="connsiteY67" fmla="*/ 1286276 h 1825357"/>
              <a:gd name="connsiteX68" fmla="*/ 527601 w 2085641"/>
              <a:gd name="connsiteY68" fmla="*/ 1253090 h 1825357"/>
              <a:gd name="connsiteX69" fmla="*/ 769242 w 2085641"/>
              <a:gd name="connsiteY69" fmla="*/ 1253090 h 1825357"/>
              <a:gd name="connsiteX70" fmla="*/ 769242 w 2085641"/>
              <a:gd name="connsiteY70" fmla="*/ 1261145 h 1825357"/>
              <a:gd name="connsiteX71" fmla="*/ 527601 w 2085641"/>
              <a:gd name="connsiteY71" fmla="*/ 1261145 h 1825357"/>
              <a:gd name="connsiteX72" fmla="*/ 1582252 w 2085641"/>
              <a:gd name="connsiteY72" fmla="*/ 1242495 h 1825357"/>
              <a:gd name="connsiteX73" fmla="*/ 1822789 w 2085641"/>
              <a:gd name="connsiteY73" fmla="*/ 1242495 h 1825357"/>
              <a:gd name="connsiteX74" fmla="*/ 1822789 w 2085641"/>
              <a:gd name="connsiteY74" fmla="*/ 1250513 h 1825357"/>
              <a:gd name="connsiteX75" fmla="*/ 1822188 w 2085641"/>
              <a:gd name="connsiteY75" fmla="*/ 1250513 h 1825357"/>
              <a:gd name="connsiteX76" fmla="*/ 1822188 w 2085641"/>
              <a:gd name="connsiteY76" fmla="*/ 1257169 h 1825357"/>
              <a:gd name="connsiteX77" fmla="*/ 1581099 w 2085641"/>
              <a:gd name="connsiteY77" fmla="*/ 1257169 h 1825357"/>
              <a:gd name="connsiteX78" fmla="*/ 1581099 w 2085641"/>
              <a:gd name="connsiteY78" fmla="*/ 1249133 h 1825357"/>
              <a:gd name="connsiteX79" fmla="*/ 1582252 w 2085641"/>
              <a:gd name="connsiteY79" fmla="*/ 1249133 h 1825357"/>
              <a:gd name="connsiteX80" fmla="*/ 1526955 w 2085641"/>
              <a:gd name="connsiteY80" fmla="*/ 1217460 h 1825357"/>
              <a:gd name="connsiteX81" fmla="*/ 1560900 w 2085641"/>
              <a:gd name="connsiteY81" fmla="*/ 1251405 h 1825357"/>
              <a:gd name="connsiteX82" fmla="*/ 1526955 w 2085641"/>
              <a:gd name="connsiteY82" fmla="*/ 1285350 h 1825357"/>
              <a:gd name="connsiteX83" fmla="*/ 1493009 w 2085641"/>
              <a:gd name="connsiteY83" fmla="*/ 1251405 h 1825357"/>
              <a:gd name="connsiteX84" fmla="*/ 1502952 w 2085641"/>
              <a:gd name="connsiteY84" fmla="*/ 1227402 h 1825357"/>
              <a:gd name="connsiteX85" fmla="*/ 1504039 w 2085641"/>
              <a:gd name="connsiteY85" fmla="*/ 1226669 h 1825357"/>
              <a:gd name="connsiteX86" fmla="*/ 1505720 w 2085641"/>
              <a:gd name="connsiteY86" fmla="*/ 1222610 h 1825357"/>
              <a:gd name="connsiteX87" fmla="*/ 1507274 w 2085641"/>
              <a:gd name="connsiteY87" fmla="*/ 1221562 h 1825357"/>
              <a:gd name="connsiteX88" fmla="*/ 1504564 w 2085641"/>
              <a:gd name="connsiteY88" fmla="*/ 1226315 h 1825357"/>
              <a:gd name="connsiteX89" fmla="*/ 1513742 w 2085641"/>
              <a:gd name="connsiteY89" fmla="*/ 1220128 h 1825357"/>
              <a:gd name="connsiteX90" fmla="*/ 1526955 w 2085641"/>
              <a:gd name="connsiteY90" fmla="*/ 1217460 h 1825357"/>
              <a:gd name="connsiteX91" fmla="*/ 471752 w 2085641"/>
              <a:gd name="connsiteY91" fmla="*/ 1217460 h 1825357"/>
              <a:gd name="connsiteX92" fmla="*/ 505697 w 2085641"/>
              <a:gd name="connsiteY92" fmla="*/ 1251405 h 1825357"/>
              <a:gd name="connsiteX93" fmla="*/ 471752 w 2085641"/>
              <a:gd name="connsiteY93" fmla="*/ 1285350 h 1825357"/>
              <a:gd name="connsiteX94" fmla="*/ 437807 w 2085641"/>
              <a:gd name="connsiteY94" fmla="*/ 1251405 h 1825357"/>
              <a:gd name="connsiteX95" fmla="*/ 471752 w 2085641"/>
              <a:gd name="connsiteY95" fmla="*/ 1217460 h 1825357"/>
              <a:gd name="connsiteX96" fmla="*/ 823682 w 2085641"/>
              <a:gd name="connsiteY96" fmla="*/ 1216866 h 1825357"/>
              <a:gd name="connsiteX97" fmla="*/ 857628 w 2085641"/>
              <a:gd name="connsiteY97" fmla="*/ 1250811 h 1825357"/>
              <a:gd name="connsiteX98" fmla="*/ 823682 w 2085641"/>
              <a:gd name="connsiteY98" fmla="*/ 1284757 h 1825357"/>
              <a:gd name="connsiteX99" fmla="*/ 789737 w 2085641"/>
              <a:gd name="connsiteY99" fmla="*/ 1250811 h 1825357"/>
              <a:gd name="connsiteX100" fmla="*/ 823682 w 2085641"/>
              <a:gd name="connsiteY100" fmla="*/ 1216866 h 1825357"/>
              <a:gd name="connsiteX101" fmla="*/ 1876981 w 2085641"/>
              <a:gd name="connsiteY101" fmla="*/ 1209845 h 1825357"/>
              <a:gd name="connsiteX102" fmla="*/ 1910772 w 2085641"/>
              <a:gd name="connsiteY102" fmla="*/ 1243636 h 1825357"/>
              <a:gd name="connsiteX103" fmla="*/ 1909904 w 2085641"/>
              <a:gd name="connsiteY103" fmla="*/ 1245731 h 1825357"/>
              <a:gd name="connsiteX104" fmla="*/ 1910372 w 2085641"/>
              <a:gd name="connsiteY104" fmla="*/ 1246859 h 1825357"/>
              <a:gd name="connsiteX105" fmla="*/ 1876504 w 2085641"/>
              <a:gd name="connsiteY105" fmla="*/ 1280727 h 1825357"/>
              <a:gd name="connsiteX106" fmla="*/ 1842636 w 2085641"/>
              <a:gd name="connsiteY106" fmla="*/ 1246859 h 1825357"/>
              <a:gd name="connsiteX107" fmla="*/ 1843581 w 2085641"/>
              <a:gd name="connsiteY107" fmla="*/ 1244577 h 1825357"/>
              <a:gd name="connsiteX108" fmla="*/ 1843191 w 2085641"/>
              <a:gd name="connsiteY108" fmla="*/ 1243636 h 1825357"/>
              <a:gd name="connsiteX109" fmla="*/ 1876981 w 2085641"/>
              <a:gd name="connsiteY109" fmla="*/ 1209845 h 1825357"/>
              <a:gd name="connsiteX110" fmla="*/ 971408 w 2085641"/>
              <a:gd name="connsiteY110" fmla="*/ 989611 h 1825357"/>
              <a:gd name="connsiteX111" fmla="*/ 978392 w 2085641"/>
              <a:gd name="connsiteY111" fmla="*/ 993623 h 1825357"/>
              <a:gd name="connsiteX112" fmla="*/ 858026 w 2085641"/>
              <a:gd name="connsiteY112" fmla="*/ 1203151 h 1825357"/>
              <a:gd name="connsiteX113" fmla="*/ 851042 w 2085641"/>
              <a:gd name="connsiteY113" fmla="*/ 1199140 h 1825357"/>
              <a:gd name="connsiteX114" fmla="*/ 2023892 w 2085641"/>
              <a:gd name="connsiteY114" fmla="*/ 986256 h 1825357"/>
              <a:gd name="connsiteX115" fmla="*/ 2030860 w 2085641"/>
              <a:gd name="connsiteY115" fmla="*/ 990259 h 1825357"/>
              <a:gd name="connsiteX116" fmla="*/ 1910768 w 2085641"/>
              <a:gd name="connsiteY116" fmla="*/ 1199308 h 1825357"/>
              <a:gd name="connsiteX117" fmla="*/ 1903801 w 2085641"/>
              <a:gd name="connsiteY117" fmla="*/ 1195305 h 1825357"/>
              <a:gd name="connsiteX118" fmla="*/ 1379229 w 2085641"/>
              <a:gd name="connsiteY118" fmla="*/ 982690 h 1825357"/>
              <a:gd name="connsiteX119" fmla="*/ 1499596 w 2085641"/>
              <a:gd name="connsiteY119" fmla="*/ 1192217 h 1825357"/>
              <a:gd name="connsiteX120" fmla="*/ 1492611 w 2085641"/>
              <a:gd name="connsiteY120" fmla="*/ 1196230 h 1825357"/>
              <a:gd name="connsiteX121" fmla="*/ 1372245 w 2085641"/>
              <a:gd name="connsiteY121" fmla="*/ 986702 h 1825357"/>
              <a:gd name="connsiteX122" fmla="*/ 324026 w 2085641"/>
              <a:gd name="connsiteY122" fmla="*/ 982690 h 1825357"/>
              <a:gd name="connsiteX123" fmla="*/ 444393 w 2085641"/>
              <a:gd name="connsiteY123" fmla="*/ 1192217 h 1825357"/>
              <a:gd name="connsiteX124" fmla="*/ 437408 w 2085641"/>
              <a:gd name="connsiteY124" fmla="*/ 1196230 h 1825357"/>
              <a:gd name="connsiteX125" fmla="*/ 317042 w 2085641"/>
              <a:gd name="connsiteY125" fmla="*/ 986702 h 1825357"/>
              <a:gd name="connsiteX126" fmla="*/ 1055203 w 2085641"/>
              <a:gd name="connsiteY126" fmla="*/ 942720 h 1825357"/>
              <a:gd name="connsiteX127" fmla="*/ 1296843 w 2085641"/>
              <a:gd name="connsiteY127" fmla="*/ 942720 h 1825357"/>
              <a:gd name="connsiteX128" fmla="*/ 1296843 w 2085641"/>
              <a:gd name="connsiteY128" fmla="*/ 950774 h 1825357"/>
              <a:gd name="connsiteX129" fmla="*/ 1055203 w 2085641"/>
              <a:gd name="connsiteY129" fmla="*/ 950774 h 1825357"/>
              <a:gd name="connsiteX130" fmla="*/ 0 w 2085641"/>
              <a:gd name="connsiteY130" fmla="*/ 942720 h 1825357"/>
              <a:gd name="connsiteX131" fmla="*/ 241640 w 2085641"/>
              <a:gd name="connsiteY131" fmla="*/ 942720 h 1825357"/>
              <a:gd name="connsiteX132" fmla="*/ 241640 w 2085641"/>
              <a:gd name="connsiteY132" fmla="*/ 950774 h 1825357"/>
              <a:gd name="connsiteX133" fmla="*/ 0 w 2085641"/>
              <a:gd name="connsiteY133" fmla="*/ 950774 h 1825357"/>
              <a:gd name="connsiteX134" fmla="*/ 999353 w 2085641"/>
              <a:gd name="connsiteY134" fmla="*/ 916842 h 1825357"/>
              <a:gd name="connsiteX135" fmla="*/ 1033299 w 2085641"/>
              <a:gd name="connsiteY135" fmla="*/ 950787 h 1825357"/>
              <a:gd name="connsiteX136" fmla="*/ 999353 w 2085641"/>
              <a:gd name="connsiteY136" fmla="*/ 984732 h 1825357"/>
              <a:gd name="connsiteX137" fmla="*/ 965407 w 2085641"/>
              <a:gd name="connsiteY137" fmla="*/ 950787 h 1825357"/>
              <a:gd name="connsiteX138" fmla="*/ 999353 w 2085641"/>
              <a:gd name="connsiteY138" fmla="*/ 916842 h 1825357"/>
              <a:gd name="connsiteX139" fmla="*/ 2051774 w 2085641"/>
              <a:gd name="connsiteY139" fmla="*/ 913652 h 1825357"/>
              <a:gd name="connsiteX140" fmla="*/ 2085641 w 2085641"/>
              <a:gd name="connsiteY140" fmla="*/ 947520 h 1825357"/>
              <a:gd name="connsiteX141" fmla="*/ 2051774 w 2085641"/>
              <a:gd name="connsiteY141" fmla="*/ 981388 h 1825357"/>
              <a:gd name="connsiteX142" fmla="*/ 2017905 w 2085641"/>
              <a:gd name="connsiteY142" fmla="*/ 947520 h 1825357"/>
              <a:gd name="connsiteX143" fmla="*/ 2051774 w 2085641"/>
              <a:gd name="connsiteY143" fmla="*/ 913652 h 1825357"/>
              <a:gd name="connsiteX144" fmla="*/ 1351284 w 2085641"/>
              <a:gd name="connsiteY144" fmla="*/ 909919 h 1825357"/>
              <a:gd name="connsiteX145" fmla="*/ 1385229 w 2085641"/>
              <a:gd name="connsiteY145" fmla="*/ 943865 h 1825357"/>
              <a:gd name="connsiteX146" fmla="*/ 1351284 w 2085641"/>
              <a:gd name="connsiteY146" fmla="*/ 977811 h 1825357"/>
              <a:gd name="connsiteX147" fmla="*/ 1317338 w 2085641"/>
              <a:gd name="connsiteY147" fmla="*/ 943865 h 1825357"/>
              <a:gd name="connsiteX148" fmla="*/ 1351284 w 2085641"/>
              <a:gd name="connsiteY148" fmla="*/ 909919 h 1825357"/>
              <a:gd name="connsiteX149" fmla="*/ 296081 w 2085641"/>
              <a:gd name="connsiteY149" fmla="*/ 909919 h 1825357"/>
              <a:gd name="connsiteX150" fmla="*/ 330026 w 2085641"/>
              <a:gd name="connsiteY150" fmla="*/ 943865 h 1825357"/>
              <a:gd name="connsiteX151" fmla="*/ 296081 w 2085641"/>
              <a:gd name="connsiteY151" fmla="*/ 977811 h 1825357"/>
              <a:gd name="connsiteX152" fmla="*/ 262135 w 2085641"/>
              <a:gd name="connsiteY152" fmla="*/ 943865 h 1825357"/>
              <a:gd name="connsiteX153" fmla="*/ 296081 w 2085641"/>
              <a:gd name="connsiteY153" fmla="*/ 909919 h 1825357"/>
              <a:gd name="connsiteX154" fmla="*/ 446776 w 2085641"/>
              <a:gd name="connsiteY154" fmla="*/ 684953 h 1825357"/>
              <a:gd name="connsiteX155" fmla="*/ 453760 w 2085641"/>
              <a:gd name="connsiteY155" fmla="*/ 688965 h 1825357"/>
              <a:gd name="connsiteX156" fmla="*/ 333394 w 2085641"/>
              <a:gd name="connsiteY156" fmla="*/ 898493 h 1825357"/>
              <a:gd name="connsiteX157" fmla="*/ 326410 w 2085641"/>
              <a:gd name="connsiteY157" fmla="*/ 894481 h 1825357"/>
              <a:gd name="connsiteX158" fmla="*/ 1501183 w 2085641"/>
              <a:gd name="connsiteY158" fmla="*/ 682475 h 1825357"/>
              <a:gd name="connsiteX159" fmla="*/ 1508167 w 2085641"/>
              <a:gd name="connsiteY159" fmla="*/ 686488 h 1825357"/>
              <a:gd name="connsiteX160" fmla="*/ 1387801 w 2085641"/>
              <a:gd name="connsiteY160" fmla="*/ 896016 h 1825357"/>
              <a:gd name="connsiteX161" fmla="*/ 1380816 w 2085641"/>
              <a:gd name="connsiteY161" fmla="*/ 892004 h 1825357"/>
              <a:gd name="connsiteX162" fmla="*/ 851628 w 2085641"/>
              <a:gd name="connsiteY162" fmla="*/ 682072 h 1825357"/>
              <a:gd name="connsiteX163" fmla="*/ 971994 w 2085641"/>
              <a:gd name="connsiteY163" fmla="*/ 891599 h 1825357"/>
              <a:gd name="connsiteX164" fmla="*/ 965010 w 2085641"/>
              <a:gd name="connsiteY164" fmla="*/ 895612 h 1825357"/>
              <a:gd name="connsiteX165" fmla="*/ 844643 w 2085641"/>
              <a:gd name="connsiteY165" fmla="*/ 686084 h 1825357"/>
              <a:gd name="connsiteX166" fmla="*/ 1904385 w 2085641"/>
              <a:gd name="connsiteY166" fmla="*/ 679418 h 1825357"/>
              <a:gd name="connsiteX167" fmla="*/ 2024476 w 2085641"/>
              <a:gd name="connsiteY167" fmla="*/ 888468 h 1825357"/>
              <a:gd name="connsiteX168" fmla="*/ 2017508 w 2085641"/>
              <a:gd name="connsiteY168" fmla="*/ 892471 h 1825357"/>
              <a:gd name="connsiteX169" fmla="*/ 1897417 w 2085641"/>
              <a:gd name="connsiteY169" fmla="*/ 683421 h 1825357"/>
              <a:gd name="connsiteX170" fmla="*/ 527601 w 2085641"/>
              <a:gd name="connsiteY170" fmla="*/ 642102 h 1825357"/>
              <a:gd name="connsiteX171" fmla="*/ 769242 w 2085641"/>
              <a:gd name="connsiteY171" fmla="*/ 642102 h 1825357"/>
              <a:gd name="connsiteX172" fmla="*/ 769242 w 2085641"/>
              <a:gd name="connsiteY172" fmla="*/ 650156 h 1825357"/>
              <a:gd name="connsiteX173" fmla="*/ 527601 w 2085641"/>
              <a:gd name="connsiteY173" fmla="*/ 650156 h 1825357"/>
              <a:gd name="connsiteX174" fmla="*/ 1581099 w 2085641"/>
              <a:gd name="connsiteY174" fmla="*/ 639540 h 1825357"/>
              <a:gd name="connsiteX175" fmla="*/ 1822188 w 2085641"/>
              <a:gd name="connsiteY175" fmla="*/ 639540 h 1825357"/>
              <a:gd name="connsiteX176" fmla="*/ 1822188 w 2085641"/>
              <a:gd name="connsiteY176" fmla="*/ 647576 h 1825357"/>
              <a:gd name="connsiteX177" fmla="*/ 1581099 w 2085641"/>
              <a:gd name="connsiteY177" fmla="*/ 647576 h 1825357"/>
              <a:gd name="connsiteX178" fmla="*/ 474722 w 2085641"/>
              <a:gd name="connsiteY178" fmla="*/ 612183 h 1825357"/>
              <a:gd name="connsiteX179" fmla="*/ 508667 w 2085641"/>
              <a:gd name="connsiteY179" fmla="*/ 646128 h 1825357"/>
              <a:gd name="connsiteX180" fmla="*/ 474722 w 2085641"/>
              <a:gd name="connsiteY180" fmla="*/ 680074 h 1825357"/>
              <a:gd name="connsiteX181" fmla="*/ 440776 w 2085641"/>
              <a:gd name="connsiteY181" fmla="*/ 646128 h 1825357"/>
              <a:gd name="connsiteX182" fmla="*/ 474722 w 2085641"/>
              <a:gd name="connsiteY182" fmla="*/ 612183 h 1825357"/>
              <a:gd name="connsiteX183" fmla="*/ 1529128 w 2085641"/>
              <a:gd name="connsiteY183" fmla="*/ 609706 h 1825357"/>
              <a:gd name="connsiteX184" fmla="*/ 1563074 w 2085641"/>
              <a:gd name="connsiteY184" fmla="*/ 643651 h 1825357"/>
              <a:gd name="connsiteX185" fmla="*/ 1529128 w 2085641"/>
              <a:gd name="connsiteY185" fmla="*/ 677597 h 1825357"/>
              <a:gd name="connsiteX186" fmla="*/ 1495182 w 2085641"/>
              <a:gd name="connsiteY186" fmla="*/ 643651 h 1825357"/>
              <a:gd name="connsiteX187" fmla="*/ 1529128 w 2085641"/>
              <a:gd name="connsiteY187" fmla="*/ 609706 h 1825357"/>
              <a:gd name="connsiteX188" fmla="*/ 823682 w 2085641"/>
              <a:gd name="connsiteY188" fmla="*/ 609302 h 1825357"/>
              <a:gd name="connsiteX189" fmla="*/ 857628 w 2085641"/>
              <a:gd name="connsiteY189" fmla="*/ 643248 h 1825357"/>
              <a:gd name="connsiteX190" fmla="*/ 823682 w 2085641"/>
              <a:gd name="connsiteY190" fmla="*/ 677193 h 1825357"/>
              <a:gd name="connsiteX191" fmla="*/ 789737 w 2085641"/>
              <a:gd name="connsiteY191" fmla="*/ 643248 h 1825357"/>
              <a:gd name="connsiteX192" fmla="*/ 823682 w 2085641"/>
              <a:gd name="connsiteY192" fmla="*/ 609302 h 1825357"/>
              <a:gd name="connsiteX193" fmla="*/ 1876504 w 2085641"/>
              <a:gd name="connsiteY193" fmla="*/ 606815 h 1825357"/>
              <a:gd name="connsiteX194" fmla="*/ 1910372 w 2085641"/>
              <a:gd name="connsiteY194" fmla="*/ 640683 h 1825357"/>
              <a:gd name="connsiteX195" fmla="*/ 1876504 w 2085641"/>
              <a:gd name="connsiteY195" fmla="*/ 674551 h 1825357"/>
              <a:gd name="connsiteX196" fmla="*/ 1842636 w 2085641"/>
              <a:gd name="connsiteY196" fmla="*/ 640683 h 1825357"/>
              <a:gd name="connsiteX197" fmla="*/ 1876504 w 2085641"/>
              <a:gd name="connsiteY197" fmla="*/ 606815 h 1825357"/>
              <a:gd name="connsiteX198" fmla="*/ 327380 w 2085641"/>
              <a:gd name="connsiteY198" fmla="*/ 379441 h 1825357"/>
              <a:gd name="connsiteX199" fmla="*/ 447471 w 2085641"/>
              <a:gd name="connsiteY199" fmla="*/ 588491 h 1825357"/>
              <a:gd name="connsiteX200" fmla="*/ 440503 w 2085641"/>
              <a:gd name="connsiteY200" fmla="*/ 592494 h 1825357"/>
              <a:gd name="connsiteX201" fmla="*/ 320412 w 2085641"/>
              <a:gd name="connsiteY201" fmla="*/ 383445 h 1825357"/>
              <a:gd name="connsiteX202" fmla="*/ 976551 w 2085641"/>
              <a:gd name="connsiteY202" fmla="*/ 377818 h 1825357"/>
              <a:gd name="connsiteX203" fmla="*/ 983535 w 2085641"/>
              <a:gd name="connsiteY203" fmla="*/ 381829 h 1825357"/>
              <a:gd name="connsiteX204" fmla="*/ 863169 w 2085641"/>
              <a:gd name="connsiteY204" fmla="*/ 591358 h 1825357"/>
              <a:gd name="connsiteX205" fmla="*/ 856185 w 2085641"/>
              <a:gd name="connsiteY205" fmla="*/ 587345 h 1825357"/>
              <a:gd name="connsiteX206" fmla="*/ 1381403 w 2085641"/>
              <a:gd name="connsiteY206" fmla="*/ 374936 h 1825357"/>
              <a:gd name="connsiteX207" fmla="*/ 1501769 w 2085641"/>
              <a:gd name="connsiteY207" fmla="*/ 584464 h 1825357"/>
              <a:gd name="connsiteX208" fmla="*/ 1494785 w 2085641"/>
              <a:gd name="connsiteY208" fmla="*/ 588476 h 1825357"/>
              <a:gd name="connsiteX209" fmla="*/ 1374418 w 2085641"/>
              <a:gd name="connsiteY209" fmla="*/ 378948 h 1825357"/>
              <a:gd name="connsiteX210" fmla="*/ 1057376 w 2085641"/>
              <a:gd name="connsiteY210" fmla="*/ 334966 h 1825357"/>
              <a:gd name="connsiteX211" fmla="*/ 1299017 w 2085641"/>
              <a:gd name="connsiteY211" fmla="*/ 334966 h 1825357"/>
              <a:gd name="connsiteX212" fmla="*/ 1299017 w 2085641"/>
              <a:gd name="connsiteY212" fmla="*/ 343020 h 1825357"/>
              <a:gd name="connsiteX213" fmla="*/ 1057376 w 2085641"/>
              <a:gd name="connsiteY213" fmla="*/ 343020 h 1825357"/>
              <a:gd name="connsiteX214" fmla="*/ 299498 w 2085641"/>
              <a:gd name="connsiteY214" fmla="*/ 306838 h 1825357"/>
              <a:gd name="connsiteX215" fmla="*/ 333366 w 2085641"/>
              <a:gd name="connsiteY215" fmla="*/ 340706 h 1825357"/>
              <a:gd name="connsiteX216" fmla="*/ 299498 w 2085641"/>
              <a:gd name="connsiteY216" fmla="*/ 374574 h 1825357"/>
              <a:gd name="connsiteX217" fmla="*/ 265631 w 2085641"/>
              <a:gd name="connsiteY217" fmla="*/ 340706 h 1825357"/>
              <a:gd name="connsiteX218" fmla="*/ 299498 w 2085641"/>
              <a:gd name="connsiteY218" fmla="*/ 306838 h 1825357"/>
              <a:gd name="connsiteX219" fmla="*/ 1004497 w 2085641"/>
              <a:gd name="connsiteY219" fmla="*/ 305047 h 1825357"/>
              <a:gd name="connsiteX220" fmla="*/ 1038442 w 2085641"/>
              <a:gd name="connsiteY220" fmla="*/ 338993 h 1825357"/>
              <a:gd name="connsiteX221" fmla="*/ 1004497 w 2085641"/>
              <a:gd name="connsiteY221" fmla="*/ 372939 h 1825357"/>
              <a:gd name="connsiteX222" fmla="*/ 970551 w 2085641"/>
              <a:gd name="connsiteY222" fmla="*/ 338993 h 1825357"/>
              <a:gd name="connsiteX223" fmla="*/ 1004497 w 2085641"/>
              <a:gd name="connsiteY223" fmla="*/ 305047 h 1825357"/>
              <a:gd name="connsiteX224" fmla="*/ 1353457 w 2085641"/>
              <a:gd name="connsiteY224" fmla="*/ 302166 h 1825357"/>
              <a:gd name="connsiteX225" fmla="*/ 1387402 w 2085641"/>
              <a:gd name="connsiteY225" fmla="*/ 336112 h 1825357"/>
              <a:gd name="connsiteX226" fmla="*/ 1353457 w 2085641"/>
              <a:gd name="connsiteY226" fmla="*/ 370057 h 1825357"/>
              <a:gd name="connsiteX227" fmla="*/ 1319512 w 2085641"/>
              <a:gd name="connsiteY227" fmla="*/ 336112 h 1825357"/>
              <a:gd name="connsiteX228" fmla="*/ 1353457 w 2085641"/>
              <a:gd name="connsiteY228" fmla="*/ 302166 h 1825357"/>
              <a:gd name="connsiteX229" fmla="*/ 449552 w 2085641"/>
              <a:gd name="connsiteY229" fmla="*/ 75479 h 1825357"/>
              <a:gd name="connsiteX230" fmla="*/ 456520 w 2085641"/>
              <a:gd name="connsiteY230" fmla="*/ 79482 h 1825357"/>
              <a:gd name="connsiteX231" fmla="*/ 336429 w 2085641"/>
              <a:gd name="connsiteY231" fmla="*/ 288532 h 1825357"/>
              <a:gd name="connsiteX232" fmla="*/ 329460 w 2085641"/>
              <a:gd name="connsiteY232" fmla="*/ 284528 h 1825357"/>
              <a:gd name="connsiteX233" fmla="*/ 853479 w 2085641"/>
              <a:gd name="connsiteY233" fmla="*/ 72604 h 1825357"/>
              <a:gd name="connsiteX234" fmla="*/ 973570 w 2085641"/>
              <a:gd name="connsiteY234" fmla="*/ 281654 h 1825357"/>
              <a:gd name="connsiteX235" fmla="*/ 966602 w 2085641"/>
              <a:gd name="connsiteY235" fmla="*/ 285656 h 1825357"/>
              <a:gd name="connsiteX236" fmla="*/ 846510 w 2085641"/>
              <a:gd name="connsiteY236" fmla="*/ 76607 h 1825357"/>
              <a:gd name="connsiteX237" fmla="*/ 530193 w 2085641"/>
              <a:gd name="connsiteY237" fmla="*/ 32725 h 1825357"/>
              <a:gd name="connsiteX238" fmla="*/ 771281 w 2085641"/>
              <a:gd name="connsiteY238" fmla="*/ 32725 h 1825357"/>
              <a:gd name="connsiteX239" fmla="*/ 771281 w 2085641"/>
              <a:gd name="connsiteY239" fmla="*/ 40761 h 1825357"/>
              <a:gd name="connsiteX240" fmla="*/ 530193 w 2085641"/>
              <a:gd name="connsiteY240" fmla="*/ 40761 h 1825357"/>
              <a:gd name="connsiteX241" fmla="*/ 477434 w 2085641"/>
              <a:gd name="connsiteY241" fmla="*/ 2876 h 1825357"/>
              <a:gd name="connsiteX242" fmla="*/ 511302 w 2085641"/>
              <a:gd name="connsiteY242" fmla="*/ 36744 h 1825357"/>
              <a:gd name="connsiteX243" fmla="*/ 477434 w 2085641"/>
              <a:gd name="connsiteY243" fmla="*/ 70611 h 1825357"/>
              <a:gd name="connsiteX244" fmla="*/ 443566 w 2085641"/>
              <a:gd name="connsiteY244" fmla="*/ 36744 h 1825357"/>
              <a:gd name="connsiteX245" fmla="*/ 477434 w 2085641"/>
              <a:gd name="connsiteY245" fmla="*/ 2876 h 1825357"/>
              <a:gd name="connsiteX246" fmla="*/ 825597 w 2085641"/>
              <a:gd name="connsiteY246" fmla="*/ 0 h 1825357"/>
              <a:gd name="connsiteX247" fmla="*/ 859465 w 2085641"/>
              <a:gd name="connsiteY247" fmla="*/ 33868 h 1825357"/>
              <a:gd name="connsiteX248" fmla="*/ 825597 w 2085641"/>
              <a:gd name="connsiteY248" fmla="*/ 67737 h 1825357"/>
              <a:gd name="connsiteX249" fmla="*/ 791729 w 2085641"/>
              <a:gd name="connsiteY249" fmla="*/ 33868 h 1825357"/>
              <a:gd name="connsiteX250" fmla="*/ 825597 w 2085641"/>
              <a:gd name="connsiteY250" fmla="*/ 0 h 182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2085641" h="1825357">
                <a:moveTo>
                  <a:pt x="1526563" y="1816176"/>
                </a:moveTo>
                <a:lnTo>
                  <a:pt x="1548729" y="1825357"/>
                </a:lnTo>
                <a:lnTo>
                  <a:pt x="1504398" y="1825357"/>
                </a:lnTo>
                <a:close/>
                <a:moveTo>
                  <a:pt x="1876981" y="1814636"/>
                </a:moveTo>
                <a:cubicBezTo>
                  <a:pt x="1886312" y="1814636"/>
                  <a:pt x="1894760" y="1818418"/>
                  <a:pt x="1900875" y="1824533"/>
                </a:cubicBezTo>
                <a:lnTo>
                  <a:pt x="1901217" y="1825357"/>
                </a:lnTo>
                <a:lnTo>
                  <a:pt x="1852747" y="1825357"/>
                </a:lnTo>
                <a:lnTo>
                  <a:pt x="1853088" y="1824533"/>
                </a:lnTo>
                <a:cubicBezTo>
                  <a:pt x="1859203" y="1818418"/>
                  <a:pt x="1867651" y="1814636"/>
                  <a:pt x="1876981" y="1814636"/>
                </a:cubicBezTo>
                <a:close/>
                <a:moveTo>
                  <a:pt x="1380574" y="1589586"/>
                </a:moveTo>
                <a:lnTo>
                  <a:pt x="1499719" y="1796990"/>
                </a:lnTo>
                <a:lnTo>
                  <a:pt x="1492767" y="1800984"/>
                </a:lnTo>
                <a:lnTo>
                  <a:pt x="1375967" y="1597664"/>
                </a:lnTo>
                <a:close/>
                <a:moveTo>
                  <a:pt x="2024033" y="1588418"/>
                </a:moveTo>
                <a:lnTo>
                  <a:pt x="2030985" y="1592413"/>
                </a:lnTo>
                <a:lnTo>
                  <a:pt x="1911168" y="1800984"/>
                </a:lnTo>
                <a:lnTo>
                  <a:pt x="1904216" y="1796990"/>
                </a:lnTo>
                <a:close/>
                <a:moveTo>
                  <a:pt x="1055203" y="1553708"/>
                </a:moveTo>
                <a:lnTo>
                  <a:pt x="1296843" y="1553708"/>
                </a:lnTo>
                <a:lnTo>
                  <a:pt x="1296843" y="1561763"/>
                </a:lnTo>
                <a:lnTo>
                  <a:pt x="1055203" y="1561763"/>
                </a:lnTo>
                <a:close/>
                <a:moveTo>
                  <a:pt x="0" y="1553708"/>
                </a:moveTo>
                <a:lnTo>
                  <a:pt x="241640" y="1553708"/>
                </a:lnTo>
                <a:lnTo>
                  <a:pt x="241640" y="1561763"/>
                </a:lnTo>
                <a:lnTo>
                  <a:pt x="0" y="1561763"/>
                </a:lnTo>
                <a:close/>
                <a:moveTo>
                  <a:pt x="999259" y="1519031"/>
                </a:moveTo>
                <a:cubicBezTo>
                  <a:pt x="1018007" y="1519031"/>
                  <a:pt x="1033205" y="1534229"/>
                  <a:pt x="1033205" y="1552977"/>
                </a:cubicBezTo>
                <a:cubicBezTo>
                  <a:pt x="1033205" y="1571724"/>
                  <a:pt x="1018007" y="1586922"/>
                  <a:pt x="999259" y="1586922"/>
                </a:cubicBezTo>
                <a:cubicBezTo>
                  <a:pt x="980512" y="1586922"/>
                  <a:pt x="965314" y="1571724"/>
                  <a:pt x="965314" y="1552977"/>
                </a:cubicBezTo>
                <a:cubicBezTo>
                  <a:pt x="965314" y="1534229"/>
                  <a:pt x="980512" y="1519031"/>
                  <a:pt x="999259" y="1519031"/>
                </a:cubicBezTo>
                <a:close/>
                <a:moveTo>
                  <a:pt x="1351284" y="1517484"/>
                </a:moveTo>
                <a:cubicBezTo>
                  <a:pt x="1370031" y="1517484"/>
                  <a:pt x="1385229" y="1532681"/>
                  <a:pt x="1385229" y="1551429"/>
                </a:cubicBezTo>
                <a:cubicBezTo>
                  <a:pt x="1385229" y="1570177"/>
                  <a:pt x="1370031" y="1585375"/>
                  <a:pt x="1351284" y="1585375"/>
                </a:cubicBezTo>
                <a:cubicBezTo>
                  <a:pt x="1332536" y="1585375"/>
                  <a:pt x="1317338" y="1570177"/>
                  <a:pt x="1317338" y="1551429"/>
                </a:cubicBezTo>
                <a:cubicBezTo>
                  <a:pt x="1317338" y="1542055"/>
                  <a:pt x="1321138" y="1533569"/>
                  <a:pt x="1327281" y="1527426"/>
                </a:cubicBezTo>
                <a:lnTo>
                  <a:pt x="1327655" y="1527174"/>
                </a:lnTo>
                <a:lnTo>
                  <a:pt x="1328191" y="1525878"/>
                </a:lnTo>
                <a:lnTo>
                  <a:pt x="1337178" y="1519819"/>
                </a:lnTo>
                <a:lnTo>
                  <a:pt x="1336313" y="1521336"/>
                </a:lnTo>
                <a:lnTo>
                  <a:pt x="1338071" y="1520152"/>
                </a:lnTo>
                <a:cubicBezTo>
                  <a:pt x="1342132" y="1518434"/>
                  <a:pt x="1346597" y="1517484"/>
                  <a:pt x="1351284" y="1517484"/>
                </a:cubicBezTo>
                <a:close/>
                <a:moveTo>
                  <a:pt x="296081" y="1517484"/>
                </a:moveTo>
                <a:cubicBezTo>
                  <a:pt x="314828" y="1517484"/>
                  <a:pt x="330026" y="1532681"/>
                  <a:pt x="330026" y="1551429"/>
                </a:cubicBezTo>
                <a:cubicBezTo>
                  <a:pt x="330026" y="1570177"/>
                  <a:pt x="314828" y="1585375"/>
                  <a:pt x="296081" y="1585375"/>
                </a:cubicBezTo>
                <a:cubicBezTo>
                  <a:pt x="277333" y="1585375"/>
                  <a:pt x="262135" y="1570177"/>
                  <a:pt x="262135" y="1551429"/>
                </a:cubicBezTo>
                <a:cubicBezTo>
                  <a:pt x="262135" y="1532681"/>
                  <a:pt x="277333" y="1517484"/>
                  <a:pt x="296081" y="1517484"/>
                </a:cubicBezTo>
                <a:close/>
                <a:moveTo>
                  <a:pt x="2051851" y="1515981"/>
                </a:moveTo>
                <a:cubicBezTo>
                  <a:pt x="2070512" y="1515981"/>
                  <a:pt x="2085641" y="1531110"/>
                  <a:pt x="2085641" y="1549771"/>
                </a:cubicBezTo>
                <a:cubicBezTo>
                  <a:pt x="2085641" y="1568434"/>
                  <a:pt x="2070512" y="1583562"/>
                  <a:pt x="2051851" y="1583562"/>
                </a:cubicBezTo>
                <a:cubicBezTo>
                  <a:pt x="2033189" y="1583562"/>
                  <a:pt x="2018061" y="1568434"/>
                  <a:pt x="2018061" y="1549771"/>
                </a:cubicBezTo>
                <a:cubicBezTo>
                  <a:pt x="2018061" y="1531110"/>
                  <a:pt x="2033189" y="1515981"/>
                  <a:pt x="2051851" y="1515981"/>
                </a:cubicBezTo>
                <a:close/>
                <a:moveTo>
                  <a:pt x="1499009" y="1290229"/>
                </a:moveTo>
                <a:lnTo>
                  <a:pt x="1505994" y="1294241"/>
                </a:lnTo>
                <a:lnTo>
                  <a:pt x="1385627" y="1503769"/>
                </a:lnTo>
                <a:lnTo>
                  <a:pt x="1378643" y="1499758"/>
                </a:lnTo>
                <a:close/>
                <a:moveTo>
                  <a:pt x="851926" y="1290229"/>
                </a:moveTo>
                <a:lnTo>
                  <a:pt x="972292" y="1499758"/>
                </a:lnTo>
                <a:lnTo>
                  <a:pt x="965308" y="1503769"/>
                </a:lnTo>
                <a:lnTo>
                  <a:pt x="845307" y="1294876"/>
                </a:lnTo>
                <a:lnTo>
                  <a:pt x="846014" y="1293625"/>
                </a:lnTo>
                <a:close/>
                <a:moveTo>
                  <a:pt x="443806" y="1290229"/>
                </a:moveTo>
                <a:lnTo>
                  <a:pt x="450791" y="1294241"/>
                </a:lnTo>
                <a:lnTo>
                  <a:pt x="330424" y="1503769"/>
                </a:lnTo>
                <a:lnTo>
                  <a:pt x="323440" y="1499758"/>
                </a:lnTo>
                <a:close/>
                <a:moveTo>
                  <a:pt x="1904800" y="1282282"/>
                </a:moveTo>
                <a:lnTo>
                  <a:pt x="2024617" y="1490854"/>
                </a:lnTo>
                <a:lnTo>
                  <a:pt x="2017664" y="1494848"/>
                </a:lnTo>
                <a:lnTo>
                  <a:pt x="1897847" y="1286276"/>
                </a:lnTo>
                <a:close/>
                <a:moveTo>
                  <a:pt x="527601" y="1253090"/>
                </a:moveTo>
                <a:lnTo>
                  <a:pt x="769242" y="1253090"/>
                </a:lnTo>
                <a:lnTo>
                  <a:pt x="769242" y="1261145"/>
                </a:lnTo>
                <a:lnTo>
                  <a:pt x="527601" y="1261145"/>
                </a:lnTo>
                <a:close/>
                <a:moveTo>
                  <a:pt x="1582252" y="1242495"/>
                </a:moveTo>
                <a:lnTo>
                  <a:pt x="1822789" y="1242495"/>
                </a:lnTo>
                <a:lnTo>
                  <a:pt x="1822789" y="1250513"/>
                </a:lnTo>
                <a:lnTo>
                  <a:pt x="1822188" y="1250513"/>
                </a:lnTo>
                <a:lnTo>
                  <a:pt x="1822188" y="1257169"/>
                </a:lnTo>
                <a:lnTo>
                  <a:pt x="1581099" y="1257169"/>
                </a:lnTo>
                <a:lnTo>
                  <a:pt x="1581099" y="1249133"/>
                </a:lnTo>
                <a:lnTo>
                  <a:pt x="1582252" y="1249133"/>
                </a:lnTo>
                <a:close/>
                <a:moveTo>
                  <a:pt x="1526955" y="1217460"/>
                </a:moveTo>
                <a:cubicBezTo>
                  <a:pt x="1545702" y="1217460"/>
                  <a:pt x="1560900" y="1232658"/>
                  <a:pt x="1560900" y="1251405"/>
                </a:cubicBezTo>
                <a:cubicBezTo>
                  <a:pt x="1560900" y="1270152"/>
                  <a:pt x="1545702" y="1285350"/>
                  <a:pt x="1526955" y="1285350"/>
                </a:cubicBezTo>
                <a:cubicBezTo>
                  <a:pt x="1508206" y="1285350"/>
                  <a:pt x="1493009" y="1270152"/>
                  <a:pt x="1493009" y="1251405"/>
                </a:cubicBezTo>
                <a:cubicBezTo>
                  <a:pt x="1493009" y="1242031"/>
                  <a:pt x="1496809" y="1233545"/>
                  <a:pt x="1502952" y="1227402"/>
                </a:cubicBezTo>
                <a:lnTo>
                  <a:pt x="1504039" y="1226669"/>
                </a:lnTo>
                <a:lnTo>
                  <a:pt x="1505720" y="1222610"/>
                </a:lnTo>
                <a:lnTo>
                  <a:pt x="1507274" y="1221562"/>
                </a:lnTo>
                <a:lnTo>
                  <a:pt x="1504564" y="1226315"/>
                </a:lnTo>
                <a:lnTo>
                  <a:pt x="1513742" y="1220128"/>
                </a:lnTo>
                <a:cubicBezTo>
                  <a:pt x="1517803" y="1218410"/>
                  <a:pt x="1522268" y="1217460"/>
                  <a:pt x="1526955" y="1217460"/>
                </a:cubicBezTo>
                <a:close/>
                <a:moveTo>
                  <a:pt x="471752" y="1217460"/>
                </a:moveTo>
                <a:cubicBezTo>
                  <a:pt x="490499" y="1217460"/>
                  <a:pt x="505697" y="1232658"/>
                  <a:pt x="505697" y="1251405"/>
                </a:cubicBezTo>
                <a:cubicBezTo>
                  <a:pt x="505697" y="1270152"/>
                  <a:pt x="490499" y="1285350"/>
                  <a:pt x="471752" y="1285350"/>
                </a:cubicBezTo>
                <a:cubicBezTo>
                  <a:pt x="453004" y="1285350"/>
                  <a:pt x="437807" y="1270152"/>
                  <a:pt x="437807" y="1251405"/>
                </a:cubicBezTo>
                <a:cubicBezTo>
                  <a:pt x="437807" y="1232658"/>
                  <a:pt x="453004" y="1217460"/>
                  <a:pt x="471752" y="1217460"/>
                </a:cubicBezTo>
                <a:close/>
                <a:moveTo>
                  <a:pt x="823682" y="1216866"/>
                </a:moveTo>
                <a:cubicBezTo>
                  <a:pt x="842430" y="1216866"/>
                  <a:pt x="857628" y="1232063"/>
                  <a:pt x="857628" y="1250811"/>
                </a:cubicBezTo>
                <a:cubicBezTo>
                  <a:pt x="857628" y="1269559"/>
                  <a:pt x="842430" y="1284757"/>
                  <a:pt x="823682" y="1284757"/>
                </a:cubicBezTo>
                <a:cubicBezTo>
                  <a:pt x="804935" y="1284757"/>
                  <a:pt x="789737" y="1269559"/>
                  <a:pt x="789737" y="1250811"/>
                </a:cubicBezTo>
                <a:cubicBezTo>
                  <a:pt x="789737" y="1232063"/>
                  <a:pt x="804935" y="1216866"/>
                  <a:pt x="823682" y="1216866"/>
                </a:cubicBezTo>
                <a:close/>
                <a:moveTo>
                  <a:pt x="1876981" y="1209845"/>
                </a:moveTo>
                <a:cubicBezTo>
                  <a:pt x="1895644" y="1209845"/>
                  <a:pt x="1910772" y="1224973"/>
                  <a:pt x="1910772" y="1243636"/>
                </a:cubicBezTo>
                <a:lnTo>
                  <a:pt x="1909904" y="1245731"/>
                </a:lnTo>
                <a:lnTo>
                  <a:pt x="1910372" y="1246859"/>
                </a:lnTo>
                <a:cubicBezTo>
                  <a:pt x="1910372" y="1265564"/>
                  <a:pt x="1895209" y="1280727"/>
                  <a:pt x="1876504" y="1280727"/>
                </a:cubicBezTo>
                <a:cubicBezTo>
                  <a:pt x="1857799" y="1280727"/>
                  <a:pt x="1842636" y="1265564"/>
                  <a:pt x="1842636" y="1246859"/>
                </a:cubicBezTo>
                <a:lnTo>
                  <a:pt x="1843581" y="1244577"/>
                </a:lnTo>
                <a:lnTo>
                  <a:pt x="1843191" y="1243636"/>
                </a:lnTo>
                <a:cubicBezTo>
                  <a:pt x="1843191" y="1224973"/>
                  <a:pt x="1858320" y="1209845"/>
                  <a:pt x="1876981" y="1209845"/>
                </a:cubicBezTo>
                <a:close/>
                <a:moveTo>
                  <a:pt x="971408" y="989611"/>
                </a:moveTo>
                <a:lnTo>
                  <a:pt x="978392" y="993623"/>
                </a:lnTo>
                <a:lnTo>
                  <a:pt x="858026" y="1203151"/>
                </a:lnTo>
                <a:lnTo>
                  <a:pt x="851042" y="1199140"/>
                </a:lnTo>
                <a:close/>
                <a:moveTo>
                  <a:pt x="2023892" y="986256"/>
                </a:moveTo>
                <a:lnTo>
                  <a:pt x="2030860" y="990259"/>
                </a:lnTo>
                <a:lnTo>
                  <a:pt x="1910768" y="1199308"/>
                </a:lnTo>
                <a:lnTo>
                  <a:pt x="1903801" y="1195305"/>
                </a:lnTo>
                <a:close/>
                <a:moveTo>
                  <a:pt x="1379229" y="982690"/>
                </a:moveTo>
                <a:lnTo>
                  <a:pt x="1499596" y="1192217"/>
                </a:lnTo>
                <a:lnTo>
                  <a:pt x="1492611" y="1196230"/>
                </a:lnTo>
                <a:lnTo>
                  <a:pt x="1372245" y="986702"/>
                </a:lnTo>
                <a:close/>
                <a:moveTo>
                  <a:pt x="324026" y="982690"/>
                </a:moveTo>
                <a:lnTo>
                  <a:pt x="444393" y="1192217"/>
                </a:lnTo>
                <a:lnTo>
                  <a:pt x="437408" y="1196230"/>
                </a:lnTo>
                <a:lnTo>
                  <a:pt x="317042" y="986702"/>
                </a:lnTo>
                <a:close/>
                <a:moveTo>
                  <a:pt x="1055203" y="942720"/>
                </a:moveTo>
                <a:lnTo>
                  <a:pt x="1296843" y="942720"/>
                </a:lnTo>
                <a:lnTo>
                  <a:pt x="1296843" y="950774"/>
                </a:lnTo>
                <a:lnTo>
                  <a:pt x="1055203" y="950774"/>
                </a:lnTo>
                <a:close/>
                <a:moveTo>
                  <a:pt x="0" y="942720"/>
                </a:moveTo>
                <a:lnTo>
                  <a:pt x="241640" y="942720"/>
                </a:lnTo>
                <a:lnTo>
                  <a:pt x="241640" y="950774"/>
                </a:lnTo>
                <a:lnTo>
                  <a:pt x="0" y="950774"/>
                </a:lnTo>
                <a:close/>
                <a:moveTo>
                  <a:pt x="999353" y="916842"/>
                </a:moveTo>
                <a:cubicBezTo>
                  <a:pt x="1018101" y="916842"/>
                  <a:pt x="1033299" y="932040"/>
                  <a:pt x="1033299" y="950787"/>
                </a:cubicBezTo>
                <a:cubicBezTo>
                  <a:pt x="1033299" y="969535"/>
                  <a:pt x="1018101" y="984732"/>
                  <a:pt x="999353" y="984732"/>
                </a:cubicBezTo>
                <a:cubicBezTo>
                  <a:pt x="980605" y="984732"/>
                  <a:pt x="965407" y="969535"/>
                  <a:pt x="965407" y="950787"/>
                </a:cubicBezTo>
                <a:cubicBezTo>
                  <a:pt x="965407" y="932040"/>
                  <a:pt x="980605" y="916842"/>
                  <a:pt x="999353" y="916842"/>
                </a:cubicBezTo>
                <a:close/>
                <a:moveTo>
                  <a:pt x="2051774" y="913652"/>
                </a:moveTo>
                <a:cubicBezTo>
                  <a:pt x="2070478" y="913652"/>
                  <a:pt x="2085641" y="928816"/>
                  <a:pt x="2085641" y="947520"/>
                </a:cubicBezTo>
                <a:cubicBezTo>
                  <a:pt x="2085641" y="966226"/>
                  <a:pt x="2070478" y="981388"/>
                  <a:pt x="2051774" y="981388"/>
                </a:cubicBezTo>
                <a:cubicBezTo>
                  <a:pt x="2033069" y="981388"/>
                  <a:pt x="2017905" y="966226"/>
                  <a:pt x="2017905" y="947520"/>
                </a:cubicBezTo>
                <a:cubicBezTo>
                  <a:pt x="2017905" y="928816"/>
                  <a:pt x="2033069" y="913652"/>
                  <a:pt x="2051774" y="913652"/>
                </a:cubicBezTo>
                <a:close/>
                <a:moveTo>
                  <a:pt x="1351284" y="909919"/>
                </a:moveTo>
                <a:cubicBezTo>
                  <a:pt x="1370031" y="909919"/>
                  <a:pt x="1385229" y="925117"/>
                  <a:pt x="1385229" y="943865"/>
                </a:cubicBezTo>
                <a:cubicBezTo>
                  <a:pt x="1385229" y="962613"/>
                  <a:pt x="1370031" y="977811"/>
                  <a:pt x="1351284" y="977811"/>
                </a:cubicBezTo>
                <a:cubicBezTo>
                  <a:pt x="1332536" y="977811"/>
                  <a:pt x="1317338" y="962613"/>
                  <a:pt x="1317338" y="943865"/>
                </a:cubicBezTo>
                <a:cubicBezTo>
                  <a:pt x="1317338" y="925117"/>
                  <a:pt x="1332536" y="909919"/>
                  <a:pt x="1351284" y="909919"/>
                </a:cubicBezTo>
                <a:close/>
                <a:moveTo>
                  <a:pt x="296081" y="909919"/>
                </a:moveTo>
                <a:cubicBezTo>
                  <a:pt x="314828" y="909919"/>
                  <a:pt x="330026" y="925117"/>
                  <a:pt x="330026" y="943865"/>
                </a:cubicBezTo>
                <a:cubicBezTo>
                  <a:pt x="330026" y="962613"/>
                  <a:pt x="314828" y="977811"/>
                  <a:pt x="296081" y="977811"/>
                </a:cubicBezTo>
                <a:cubicBezTo>
                  <a:pt x="277333" y="977811"/>
                  <a:pt x="262135" y="962613"/>
                  <a:pt x="262135" y="943865"/>
                </a:cubicBezTo>
                <a:cubicBezTo>
                  <a:pt x="262135" y="925117"/>
                  <a:pt x="277333" y="909919"/>
                  <a:pt x="296081" y="909919"/>
                </a:cubicBezTo>
                <a:close/>
                <a:moveTo>
                  <a:pt x="446776" y="684953"/>
                </a:moveTo>
                <a:lnTo>
                  <a:pt x="453760" y="688965"/>
                </a:lnTo>
                <a:lnTo>
                  <a:pt x="333394" y="898493"/>
                </a:lnTo>
                <a:lnTo>
                  <a:pt x="326410" y="894481"/>
                </a:lnTo>
                <a:close/>
                <a:moveTo>
                  <a:pt x="1501183" y="682475"/>
                </a:moveTo>
                <a:lnTo>
                  <a:pt x="1508167" y="686488"/>
                </a:lnTo>
                <a:lnTo>
                  <a:pt x="1387801" y="896016"/>
                </a:lnTo>
                <a:lnTo>
                  <a:pt x="1380816" y="892004"/>
                </a:lnTo>
                <a:close/>
                <a:moveTo>
                  <a:pt x="851628" y="682072"/>
                </a:moveTo>
                <a:lnTo>
                  <a:pt x="971994" y="891599"/>
                </a:lnTo>
                <a:lnTo>
                  <a:pt x="965010" y="895612"/>
                </a:lnTo>
                <a:lnTo>
                  <a:pt x="844643" y="686084"/>
                </a:lnTo>
                <a:close/>
                <a:moveTo>
                  <a:pt x="1904385" y="679418"/>
                </a:moveTo>
                <a:lnTo>
                  <a:pt x="2024476" y="888468"/>
                </a:lnTo>
                <a:lnTo>
                  <a:pt x="2017508" y="892471"/>
                </a:lnTo>
                <a:lnTo>
                  <a:pt x="1897417" y="683421"/>
                </a:lnTo>
                <a:close/>
                <a:moveTo>
                  <a:pt x="527601" y="642102"/>
                </a:moveTo>
                <a:lnTo>
                  <a:pt x="769242" y="642102"/>
                </a:lnTo>
                <a:lnTo>
                  <a:pt x="769242" y="650156"/>
                </a:lnTo>
                <a:lnTo>
                  <a:pt x="527601" y="650156"/>
                </a:lnTo>
                <a:close/>
                <a:moveTo>
                  <a:pt x="1581099" y="639540"/>
                </a:moveTo>
                <a:lnTo>
                  <a:pt x="1822188" y="639540"/>
                </a:lnTo>
                <a:lnTo>
                  <a:pt x="1822188" y="647576"/>
                </a:lnTo>
                <a:lnTo>
                  <a:pt x="1581099" y="647576"/>
                </a:lnTo>
                <a:close/>
                <a:moveTo>
                  <a:pt x="474722" y="612183"/>
                </a:moveTo>
                <a:cubicBezTo>
                  <a:pt x="493470" y="612183"/>
                  <a:pt x="508667" y="627381"/>
                  <a:pt x="508667" y="646128"/>
                </a:cubicBezTo>
                <a:cubicBezTo>
                  <a:pt x="508667" y="664877"/>
                  <a:pt x="493470" y="680074"/>
                  <a:pt x="474722" y="680074"/>
                </a:cubicBezTo>
                <a:cubicBezTo>
                  <a:pt x="455974" y="680074"/>
                  <a:pt x="440776" y="664877"/>
                  <a:pt x="440776" y="646128"/>
                </a:cubicBezTo>
                <a:cubicBezTo>
                  <a:pt x="440776" y="627381"/>
                  <a:pt x="455974" y="612183"/>
                  <a:pt x="474722" y="612183"/>
                </a:cubicBezTo>
                <a:close/>
                <a:moveTo>
                  <a:pt x="1529128" y="609706"/>
                </a:moveTo>
                <a:cubicBezTo>
                  <a:pt x="1547876" y="609706"/>
                  <a:pt x="1563074" y="624904"/>
                  <a:pt x="1563074" y="643651"/>
                </a:cubicBezTo>
                <a:cubicBezTo>
                  <a:pt x="1563074" y="662399"/>
                  <a:pt x="1547876" y="677597"/>
                  <a:pt x="1529128" y="677597"/>
                </a:cubicBezTo>
                <a:cubicBezTo>
                  <a:pt x="1510380" y="677597"/>
                  <a:pt x="1495182" y="662399"/>
                  <a:pt x="1495182" y="643651"/>
                </a:cubicBezTo>
                <a:cubicBezTo>
                  <a:pt x="1495182" y="624904"/>
                  <a:pt x="1510380" y="609706"/>
                  <a:pt x="1529128" y="609706"/>
                </a:cubicBezTo>
                <a:close/>
                <a:moveTo>
                  <a:pt x="823682" y="609302"/>
                </a:moveTo>
                <a:cubicBezTo>
                  <a:pt x="842430" y="609302"/>
                  <a:pt x="857628" y="624499"/>
                  <a:pt x="857628" y="643248"/>
                </a:cubicBezTo>
                <a:cubicBezTo>
                  <a:pt x="857628" y="661995"/>
                  <a:pt x="842430" y="677193"/>
                  <a:pt x="823682" y="677193"/>
                </a:cubicBezTo>
                <a:cubicBezTo>
                  <a:pt x="804935" y="677193"/>
                  <a:pt x="789737" y="661995"/>
                  <a:pt x="789737" y="643248"/>
                </a:cubicBezTo>
                <a:cubicBezTo>
                  <a:pt x="789737" y="624499"/>
                  <a:pt x="804935" y="609302"/>
                  <a:pt x="823682" y="609302"/>
                </a:cubicBezTo>
                <a:close/>
                <a:moveTo>
                  <a:pt x="1876504" y="606815"/>
                </a:moveTo>
                <a:cubicBezTo>
                  <a:pt x="1895209" y="606815"/>
                  <a:pt x="1910372" y="621978"/>
                  <a:pt x="1910372" y="640683"/>
                </a:cubicBezTo>
                <a:cubicBezTo>
                  <a:pt x="1910372" y="659388"/>
                  <a:pt x="1895209" y="674551"/>
                  <a:pt x="1876504" y="674551"/>
                </a:cubicBezTo>
                <a:cubicBezTo>
                  <a:pt x="1857799" y="674551"/>
                  <a:pt x="1842636" y="659388"/>
                  <a:pt x="1842636" y="640683"/>
                </a:cubicBezTo>
                <a:cubicBezTo>
                  <a:pt x="1842636" y="621978"/>
                  <a:pt x="1857799" y="606815"/>
                  <a:pt x="1876504" y="606815"/>
                </a:cubicBezTo>
                <a:close/>
                <a:moveTo>
                  <a:pt x="327380" y="379441"/>
                </a:moveTo>
                <a:lnTo>
                  <a:pt x="447471" y="588491"/>
                </a:lnTo>
                <a:lnTo>
                  <a:pt x="440503" y="592494"/>
                </a:lnTo>
                <a:lnTo>
                  <a:pt x="320412" y="383445"/>
                </a:lnTo>
                <a:close/>
                <a:moveTo>
                  <a:pt x="976551" y="377818"/>
                </a:moveTo>
                <a:lnTo>
                  <a:pt x="983535" y="381829"/>
                </a:lnTo>
                <a:lnTo>
                  <a:pt x="863169" y="591358"/>
                </a:lnTo>
                <a:lnTo>
                  <a:pt x="856185" y="587345"/>
                </a:lnTo>
                <a:close/>
                <a:moveTo>
                  <a:pt x="1381403" y="374936"/>
                </a:moveTo>
                <a:lnTo>
                  <a:pt x="1501769" y="584464"/>
                </a:lnTo>
                <a:lnTo>
                  <a:pt x="1494785" y="588476"/>
                </a:lnTo>
                <a:lnTo>
                  <a:pt x="1374418" y="378948"/>
                </a:lnTo>
                <a:close/>
                <a:moveTo>
                  <a:pt x="1057376" y="334966"/>
                </a:moveTo>
                <a:lnTo>
                  <a:pt x="1299017" y="334966"/>
                </a:lnTo>
                <a:lnTo>
                  <a:pt x="1299017" y="343020"/>
                </a:lnTo>
                <a:lnTo>
                  <a:pt x="1057376" y="343020"/>
                </a:lnTo>
                <a:close/>
                <a:moveTo>
                  <a:pt x="299498" y="306838"/>
                </a:moveTo>
                <a:cubicBezTo>
                  <a:pt x="318204" y="306838"/>
                  <a:pt x="333366" y="322001"/>
                  <a:pt x="333366" y="340706"/>
                </a:cubicBezTo>
                <a:cubicBezTo>
                  <a:pt x="333366" y="359411"/>
                  <a:pt x="318204" y="374574"/>
                  <a:pt x="299498" y="374574"/>
                </a:cubicBezTo>
                <a:cubicBezTo>
                  <a:pt x="280794" y="374574"/>
                  <a:pt x="265631" y="359411"/>
                  <a:pt x="265631" y="340706"/>
                </a:cubicBezTo>
                <a:cubicBezTo>
                  <a:pt x="265631" y="322001"/>
                  <a:pt x="280794" y="306838"/>
                  <a:pt x="299498" y="306838"/>
                </a:cubicBezTo>
                <a:close/>
                <a:moveTo>
                  <a:pt x="1004497" y="305047"/>
                </a:moveTo>
                <a:cubicBezTo>
                  <a:pt x="1023244" y="305047"/>
                  <a:pt x="1038442" y="320245"/>
                  <a:pt x="1038442" y="338993"/>
                </a:cubicBezTo>
                <a:cubicBezTo>
                  <a:pt x="1038442" y="357741"/>
                  <a:pt x="1023244" y="372939"/>
                  <a:pt x="1004497" y="372939"/>
                </a:cubicBezTo>
                <a:cubicBezTo>
                  <a:pt x="985749" y="372939"/>
                  <a:pt x="970551" y="357741"/>
                  <a:pt x="970551" y="338993"/>
                </a:cubicBezTo>
                <a:cubicBezTo>
                  <a:pt x="970551" y="320245"/>
                  <a:pt x="985749" y="305047"/>
                  <a:pt x="1004497" y="305047"/>
                </a:cubicBezTo>
                <a:close/>
                <a:moveTo>
                  <a:pt x="1353457" y="302166"/>
                </a:moveTo>
                <a:cubicBezTo>
                  <a:pt x="1372205" y="302166"/>
                  <a:pt x="1387402" y="317364"/>
                  <a:pt x="1387402" y="336112"/>
                </a:cubicBezTo>
                <a:cubicBezTo>
                  <a:pt x="1387402" y="354859"/>
                  <a:pt x="1372205" y="370057"/>
                  <a:pt x="1353457" y="370057"/>
                </a:cubicBezTo>
                <a:cubicBezTo>
                  <a:pt x="1334710" y="370057"/>
                  <a:pt x="1319512" y="354859"/>
                  <a:pt x="1319512" y="336112"/>
                </a:cubicBezTo>
                <a:cubicBezTo>
                  <a:pt x="1319512" y="317364"/>
                  <a:pt x="1334710" y="302166"/>
                  <a:pt x="1353457" y="302166"/>
                </a:cubicBezTo>
                <a:close/>
                <a:moveTo>
                  <a:pt x="449552" y="75479"/>
                </a:moveTo>
                <a:lnTo>
                  <a:pt x="456520" y="79482"/>
                </a:lnTo>
                <a:lnTo>
                  <a:pt x="336429" y="288532"/>
                </a:lnTo>
                <a:lnTo>
                  <a:pt x="329460" y="284528"/>
                </a:lnTo>
                <a:close/>
                <a:moveTo>
                  <a:pt x="853479" y="72604"/>
                </a:moveTo>
                <a:lnTo>
                  <a:pt x="973570" y="281654"/>
                </a:lnTo>
                <a:lnTo>
                  <a:pt x="966602" y="285656"/>
                </a:lnTo>
                <a:lnTo>
                  <a:pt x="846510" y="76607"/>
                </a:lnTo>
                <a:close/>
                <a:moveTo>
                  <a:pt x="530193" y="32725"/>
                </a:moveTo>
                <a:lnTo>
                  <a:pt x="771281" y="32725"/>
                </a:lnTo>
                <a:lnTo>
                  <a:pt x="771281" y="40761"/>
                </a:lnTo>
                <a:lnTo>
                  <a:pt x="530193" y="40761"/>
                </a:lnTo>
                <a:close/>
                <a:moveTo>
                  <a:pt x="477434" y="2876"/>
                </a:moveTo>
                <a:cubicBezTo>
                  <a:pt x="496139" y="2876"/>
                  <a:pt x="511302" y="18038"/>
                  <a:pt x="511302" y="36744"/>
                </a:cubicBezTo>
                <a:cubicBezTo>
                  <a:pt x="511302" y="55448"/>
                  <a:pt x="496139" y="70611"/>
                  <a:pt x="477434" y="70611"/>
                </a:cubicBezTo>
                <a:cubicBezTo>
                  <a:pt x="458729" y="70611"/>
                  <a:pt x="443566" y="55448"/>
                  <a:pt x="443566" y="36744"/>
                </a:cubicBezTo>
                <a:cubicBezTo>
                  <a:pt x="443566" y="18038"/>
                  <a:pt x="458729" y="2876"/>
                  <a:pt x="477434" y="2876"/>
                </a:cubicBezTo>
                <a:close/>
                <a:moveTo>
                  <a:pt x="825597" y="0"/>
                </a:moveTo>
                <a:cubicBezTo>
                  <a:pt x="844302" y="0"/>
                  <a:pt x="859465" y="15164"/>
                  <a:pt x="859465" y="33868"/>
                </a:cubicBezTo>
                <a:cubicBezTo>
                  <a:pt x="859465" y="52573"/>
                  <a:pt x="844302" y="67737"/>
                  <a:pt x="825597" y="67737"/>
                </a:cubicBezTo>
                <a:cubicBezTo>
                  <a:pt x="806893" y="67737"/>
                  <a:pt x="791729" y="52573"/>
                  <a:pt x="791729" y="33868"/>
                </a:cubicBezTo>
                <a:cubicBezTo>
                  <a:pt x="791729" y="15164"/>
                  <a:pt x="806893" y="0"/>
                  <a:pt x="825597" y="0"/>
                </a:cubicBezTo>
                <a:close/>
              </a:path>
            </a:pathLst>
          </a:custGeom>
          <a:gradFill flip="none" rotWithShape="1">
            <a:gsLst>
              <a:gs pos="0">
                <a:schemeClr val="accent1">
                  <a:lumMod val="5000"/>
                  <a:lumOff val="95000"/>
                  <a:alpha val="10000"/>
                </a:schemeClr>
              </a:gs>
              <a:gs pos="100000">
                <a:schemeClr val="accent1">
                  <a:lumMod val="30000"/>
                  <a:lumOff val="70000"/>
                  <a:alpha val="7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9" descr="A picture containing text, device, gauge&#10;&#10;Description automatically generated">
            <a:extLst>
              <a:ext uri="{FF2B5EF4-FFF2-40B4-BE49-F238E27FC236}">
                <a16:creationId xmlns:a16="http://schemas.microsoft.com/office/drawing/2014/main" id="{6E4ED8EE-1902-F3E7-8166-04C6901EC4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47134" y="165711"/>
            <a:ext cx="822279" cy="827644"/>
          </a:xfrm>
          <a:prstGeom prst="rect">
            <a:avLst/>
          </a:prstGeom>
        </p:spPr>
      </p:pic>
    </p:spTree>
    <p:extLst>
      <p:ext uri="{BB962C8B-B14F-4D97-AF65-F5344CB8AC3E}">
        <p14:creationId xmlns:p14="http://schemas.microsoft.com/office/powerpoint/2010/main" val="24555417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a:extLst>
              <a:ext uri="{FF2B5EF4-FFF2-40B4-BE49-F238E27FC236}">
                <a16:creationId xmlns:a16="http://schemas.microsoft.com/office/drawing/2014/main" id="{5D07C4EF-B6B9-4511-85FC-2B126E6DA841}"/>
              </a:ext>
            </a:extLst>
          </p:cNvPr>
          <p:cNvPicPr>
            <a:picLocks noGrp="1" noChangeAspect="1"/>
          </p:cNvPicPr>
          <p:nvPr>
            <p:ph type="pic" sz="quarter" idx="14"/>
          </p:nvPr>
        </p:nvPicPr>
        <p:blipFill>
          <a:blip r:embed="rId2">
            <a:extLst>
              <a:ext uri="{BEBA8EAE-BF5A-486C-A8C5-ECC9F3942E4B}">
                <a14:imgProps xmlns:a14="http://schemas.microsoft.com/office/drawing/2010/main">
                  <a14:imgLayer r:embed="rId3">
                    <a14:imgEffect>
                      <a14:colorTemperature colorTemp="4700"/>
                    </a14:imgEffect>
                    <a14:imgEffect>
                      <a14:brightnessContrast bright="-21000"/>
                    </a14:imgEffect>
                  </a14:imgLayer>
                </a14:imgProps>
              </a:ext>
              <a:ext uri="{28A0092B-C50C-407E-A947-70E740481C1C}">
                <a14:useLocalDpi xmlns:a14="http://schemas.microsoft.com/office/drawing/2010/main" val="0"/>
              </a:ext>
            </a:extLst>
          </a:blip>
          <a:srcRect l="433" r="433"/>
          <a:stretch>
            <a:fillRect/>
          </a:stretch>
        </p:blipFill>
        <p:spPr/>
      </p:pic>
      <p:sp>
        <p:nvSpPr>
          <p:cNvPr id="47" name="Hexagon 46">
            <a:extLst>
              <a:ext uri="{FF2B5EF4-FFF2-40B4-BE49-F238E27FC236}">
                <a16:creationId xmlns:a16="http://schemas.microsoft.com/office/drawing/2014/main" id="{DE8F2D0F-8B86-4D75-BED7-AC415EEBFE09}"/>
              </a:ext>
            </a:extLst>
          </p:cNvPr>
          <p:cNvSpPr/>
          <p:nvPr/>
        </p:nvSpPr>
        <p:spPr>
          <a:xfrm>
            <a:off x="6322414" y="2503011"/>
            <a:ext cx="994309" cy="877178"/>
          </a:xfrm>
          <a:prstGeom prst="hexagon">
            <a:avLst>
              <a:gd name="adj" fmla="val 28065"/>
              <a:gd name="vf" fmla="val 115470"/>
            </a:avLst>
          </a:prstGeom>
          <a:solidFill>
            <a:schemeClr val="accent2"/>
          </a:solidFill>
          <a:ln>
            <a:noFill/>
          </a:ln>
          <a:effectLst>
            <a:outerShdw blurRad="317500" dist="1905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Hexagon 47">
            <a:extLst>
              <a:ext uri="{FF2B5EF4-FFF2-40B4-BE49-F238E27FC236}">
                <a16:creationId xmlns:a16="http://schemas.microsoft.com/office/drawing/2014/main" id="{42D932FC-75F8-4D3D-8D2D-839048C43ECF}"/>
              </a:ext>
            </a:extLst>
          </p:cNvPr>
          <p:cNvSpPr/>
          <p:nvPr/>
        </p:nvSpPr>
        <p:spPr>
          <a:xfrm>
            <a:off x="5932822" y="3624984"/>
            <a:ext cx="994309" cy="877178"/>
          </a:xfrm>
          <a:prstGeom prst="hexagon">
            <a:avLst>
              <a:gd name="adj" fmla="val 28065"/>
              <a:gd name="vf" fmla="val 115470"/>
            </a:avLst>
          </a:prstGeom>
          <a:solidFill>
            <a:schemeClr val="accent3"/>
          </a:solidFill>
          <a:ln>
            <a:noFill/>
          </a:ln>
          <a:effectLst>
            <a:outerShdw blurRad="317500" dist="1905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Hexagon 48">
            <a:extLst>
              <a:ext uri="{FF2B5EF4-FFF2-40B4-BE49-F238E27FC236}">
                <a16:creationId xmlns:a16="http://schemas.microsoft.com/office/drawing/2014/main" id="{A392DCAE-B62B-41D1-9AAE-E3C8B2CC4F8A}"/>
              </a:ext>
            </a:extLst>
          </p:cNvPr>
          <p:cNvSpPr/>
          <p:nvPr/>
        </p:nvSpPr>
        <p:spPr>
          <a:xfrm>
            <a:off x="5455323" y="4715927"/>
            <a:ext cx="994309" cy="877178"/>
          </a:xfrm>
          <a:prstGeom prst="hexagon">
            <a:avLst>
              <a:gd name="adj" fmla="val 28065"/>
              <a:gd name="vf" fmla="val 115470"/>
            </a:avLst>
          </a:prstGeom>
          <a:solidFill>
            <a:schemeClr val="accent4"/>
          </a:solidFill>
          <a:ln>
            <a:noFill/>
          </a:ln>
          <a:effectLst>
            <a:outerShdw blurRad="317500" dist="1905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Hexagon 45">
            <a:extLst>
              <a:ext uri="{FF2B5EF4-FFF2-40B4-BE49-F238E27FC236}">
                <a16:creationId xmlns:a16="http://schemas.microsoft.com/office/drawing/2014/main" id="{2B57810B-4D65-432E-A22C-5913D5272012}"/>
              </a:ext>
            </a:extLst>
          </p:cNvPr>
          <p:cNvSpPr/>
          <p:nvPr/>
        </p:nvSpPr>
        <p:spPr>
          <a:xfrm>
            <a:off x="6765017" y="1350547"/>
            <a:ext cx="994309" cy="877178"/>
          </a:xfrm>
          <a:prstGeom prst="hexagon">
            <a:avLst>
              <a:gd name="adj" fmla="val 28065"/>
              <a:gd name="vf" fmla="val 115470"/>
            </a:avLst>
          </a:prstGeom>
          <a:solidFill>
            <a:schemeClr val="accent1"/>
          </a:solidFill>
          <a:ln>
            <a:noFill/>
          </a:ln>
          <a:effectLst>
            <a:outerShdw blurRad="317500" dist="1905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7C138238-23AF-4854-8872-69CF21C3D2F4}"/>
              </a:ext>
            </a:extLst>
          </p:cNvPr>
          <p:cNvSpPr>
            <a:spLocks noGrp="1"/>
          </p:cNvSpPr>
          <p:nvPr>
            <p:ph type="sldNum" sz="quarter" idx="12"/>
          </p:nvPr>
        </p:nvSpPr>
        <p:spPr/>
        <p:txBody>
          <a:bodyPr/>
          <a:lstStyle/>
          <a:p>
            <a:fld id="{0D59CF3C-1FAA-4757-BA9B-A4FB9CBF774E}" type="slidenum">
              <a:rPr lang="en-US" smtClean="0"/>
              <a:pPr/>
              <a:t>4</a:t>
            </a:fld>
            <a:endParaRPr lang="en-US"/>
          </a:p>
        </p:txBody>
      </p:sp>
      <p:sp>
        <p:nvSpPr>
          <p:cNvPr id="19" name="Text Placeholder 3">
            <a:extLst>
              <a:ext uri="{FF2B5EF4-FFF2-40B4-BE49-F238E27FC236}">
                <a16:creationId xmlns:a16="http://schemas.microsoft.com/office/drawing/2014/main" id="{B67B6545-4ECB-48DA-9F8B-1E9275DA5F78}"/>
              </a:ext>
            </a:extLst>
          </p:cNvPr>
          <p:cNvSpPr txBox="1">
            <a:spLocks/>
          </p:cNvSpPr>
          <p:nvPr/>
        </p:nvSpPr>
        <p:spPr>
          <a:xfrm>
            <a:off x="977638" y="934765"/>
            <a:ext cx="5118362" cy="635617"/>
          </a:xfrm>
          <a:prstGeom prst="rect">
            <a:avLst/>
          </a:prstGeom>
          <a:noFill/>
        </p:spPr>
        <p:txBody>
          <a:bodyPr vert="horz" lIns="91440" tIns="45720" rIns="91440" bIns="45720" rtlCol="0">
            <a:noAutofit/>
          </a:bodyPr>
          <a:lstStyle>
            <a:lvl1pPr marL="0" indent="0" algn="l" defTabSz="914400" rtl="0" eaLnBrk="1" latinLnBrk="0" hangingPunct="1">
              <a:lnSpc>
                <a:spcPct val="90000"/>
              </a:lnSpc>
              <a:spcBef>
                <a:spcPts val="0"/>
              </a:spcBef>
              <a:buFont typeface="Arial" panose="020B0604020202020204" pitchFamily="34" charset="0"/>
              <a:buNone/>
              <a:defRPr sz="3600"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b="1" dirty="0">
                <a:latin typeface="+mn-lt"/>
              </a:rPr>
              <a:t>Farms are living </a:t>
            </a:r>
          </a:p>
        </p:txBody>
      </p:sp>
      <p:sp>
        <p:nvSpPr>
          <p:cNvPr id="20" name="TextBox 19">
            <a:extLst>
              <a:ext uri="{FF2B5EF4-FFF2-40B4-BE49-F238E27FC236}">
                <a16:creationId xmlns:a16="http://schemas.microsoft.com/office/drawing/2014/main" id="{1F377ACC-AC45-42BE-BEB8-670BE7FD46A1}"/>
              </a:ext>
            </a:extLst>
          </p:cNvPr>
          <p:cNvSpPr txBox="1"/>
          <p:nvPr/>
        </p:nvSpPr>
        <p:spPr>
          <a:xfrm>
            <a:off x="8050496" y="1621651"/>
            <a:ext cx="3906610" cy="461665"/>
          </a:xfrm>
          <a:prstGeom prst="rect">
            <a:avLst/>
          </a:prstGeom>
          <a:noFill/>
        </p:spPr>
        <p:txBody>
          <a:bodyPr wrap="square">
            <a:spAutoFit/>
          </a:bodyPr>
          <a:lstStyle/>
          <a:p>
            <a:r>
              <a:rPr lang="en-US" sz="2400" dirty="0">
                <a:solidFill>
                  <a:schemeClr val="bg1"/>
                </a:solidFill>
              </a:rPr>
              <a:t>Farms stay up to date</a:t>
            </a:r>
          </a:p>
        </p:txBody>
      </p:sp>
      <p:sp>
        <p:nvSpPr>
          <p:cNvPr id="21" name="TextBox 20">
            <a:extLst>
              <a:ext uri="{FF2B5EF4-FFF2-40B4-BE49-F238E27FC236}">
                <a16:creationId xmlns:a16="http://schemas.microsoft.com/office/drawing/2014/main" id="{A08A3E7C-1573-48C6-8683-298901CD998D}"/>
              </a:ext>
            </a:extLst>
          </p:cNvPr>
          <p:cNvSpPr txBox="1"/>
          <p:nvPr/>
        </p:nvSpPr>
        <p:spPr>
          <a:xfrm>
            <a:off x="7564211" y="2574929"/>
            <a:ext cx="4223598" cy="830997"/>
          </a:xfrm>
          <a:prstGeom prst="rect">
            <a:avLst/>
          </a:prstGeom>
          <a:noFill/>
        </p:spPr>
        <p:txBody>
          <a:bodyPr wrap="square">
            <a:spAutoFit/>
          </a:bodyPr>
          <a:lstStyle/>
          <a:p>
            <a:r>
              <a:rPr lang="en-US" sz="2400" dirty="0">
                <a:solidFill>
                  <a:schemeClr val="bg1"/>
                </a:solidFill>
              </a:rPr>
              <a:t>All ownership information changes as homes sell</a:t>
            </a:r>
          </a:p>
        </p:txBody>
      </p:sp>
      <p:sp>
        <p:nvSpPr>
          <p:cNvPr id="22" name="TextBox 21">
            <a:extLst>
              <a:ext uri="{FF2B5EF4-FFF2-40B4-BE49-F238E27FC236}">
                <a16:creationId xmlns:a16="http://schemas.microsoft.com/office/drawing/2014/main" id="{83827973-9817-4757-A239-94A393E11479}"/>
              </a:ext>
            </a:extLst>
          </p:cNvPr>
          <p:cNvSpPr txBox="1"/>
          <p:nvPr/>
        </p:nvSpPr>
        <p:spPr>
          <a:xfrm>
            <a:off x="7212889" y="3685518"/>
            <a:ext cx="4420547" cy="830997"/>
          </a:xfrm>
          <a:prstGeom prst="rect">
            <a:avLst/>
          </a:prstGeom>
          <a:noFill/>
        </p:spPr>
        <p:txBody>
          <a:bodyPr wrap="square">
            <a:spAutoFit/>
          </a:bodyPr>
          <a:lstStyle/>
          <a:p>
            <a:r>
              <a:rPr lang="en-US" sz="2400" dirty="0">
                <a:solidFill>
                  <a:schemeClr val="bg1"/>
                </a:solidFill>
              </a:rPr>
              <a:t>All property characteristics stay update</a:t>
            </a:r>
          </a:p>
        </p:txBody>
      </p:sp>
      <p:sp>
        <p:nvSpPr>
          <p:cNvPr id="23" name="TextBox 22">
            <a:extLst>
              <a:ext uri="{FF2B5EF4-FFF2-40B4-BE49-F238E27FC236}">
                <a16:creationId xmlns:a16="http://schemas.microsoft.com/office/drawing/2014/main" id="{A520AB83-68E4-4BF9-A6AC-4FDC6AC808E6}"/>
              </a:ext>
            </a:extLst>
          </p:cNvPr>
          <p:cNvSpPr txBox="1"/>
          <p:nvPr/>
        </p:nvSpPr>
        <p:spPr>
          <a:xfrm>
            <a:off x="6778568" y="5029566"/>
            <a:ext cx="4420547" cy="461665"/>
          </a:xfrm>
          <a:prstGeom prst="rect">
            <a:avLst/>
          </a:prstGeom>
          <a:noFill/>
        </p:spPr>
        <p:txBody>
          <a:bodyPr wrap="square" rtlCol="0">
            <a:spAutoFit/>
          </a:bodyPr>
          <a:lstStyle/>
          <a:p>
            <a:r>
              <a:rPr lang="en-US" sz="2400" dirty="0">
                <a:solidFill>
                  <a:schemeClr val="bg1"/>
                </a:solidFill>
              </a:rPr>
              <a:t>No need to download again</a:t>
            </a:r>
          </a:p>
        </p:txBody>
      </p:sp>
      <p:grpSp>
        <p:nvGrpSpPr>
          <p:cNvPr id="28" name="Google Shape;8459;p61">
            <a:extLst>
              <a:ext uri="{FF2B5EF4-FFF2-40B4-BE49-F238E27FC236}">
                <a16:creationId xmlns:a16="http://schemas.microsoft.com/office/drawing/2014/main" id="{3E50CC15-98A3-41DC-BAF1-5BFD6ADD18C6}"/>
              </a:ext>
            </a:extLst>
          </p:cNvPr>
          <p:cNvGrpSpPr/>
          <p:nvPr/>
        </p:nvGrpSpPr>
        <p:grpSpPr>
          <a:xfrm>
            <a:off x="6999462" y="1605176"/>
            <a:ext cx="504391" cy="432691"/>
            <a:chOff x="-3037625" y="3254850"/>
            <a:chExt cx="299325" cy="256775"/>
          </a:xfrm>
          <a:solidFill>
            <a:srgbClr val="000E2A"/>
          </a:solidFill>
        </p:grpSpPr>
        <p:sp>
          <p:nvSpPr>
            <p:cNvPr id="29" name="Google Shape;8460;p61">
              <a:extLst>
                <a:ext uri="{FF2B5EF4-FFF2-40B4-BE49-F238E27FC236}">
                  <a16:creationId xmlns:a16="http://schemas.microsoft.com/office/drawing/2014/main" id="{66046D11-DC19-4597-8419-EDC1DD72FCA7}"/>
                </a:ext>
              </a:extLst>
            </p:cNvPr>
            <p:cNvSpPr/>
            <p:nvPr/>
          </p:nvSpPr>
          <p:spPr>
            <a:xfrm>
              <a:off x="-3037625" y="3460400"/>
              <a:ext cx="152825" cy="51225"/>
            </a:xfrm>
            <a:custGeom>
              <a:avLst/>
              <a:gdLst/>
              <a:ahLst/>
              <a:cxnLst/>
              <a:rect l="l" t="t" r="r" b="b"/>
              <a:pathLst>
                <a:path w="6113" h="2049" extrusionOk="0">
                  <a:moveTo>
                    <a:pt x="1356" y="1"/>
                  </a:moveTo>
                  <a:cubicBezTo>
                    <a:pt x="1" y="1"/>
                    <a:pt x="1" y="2049"/>
                    <a:pt x="1356" y="2049"/>
                  </a:cubicBezTo>
                  <a:lnTo>
                    <a:pt x="4758" y="2049"/>
                  </a:lnTo>
                  <a:cubicBezTo>
                    <a:pt x="6113" y="2049"/>
                    <a:pt x="6113" y="1"/>
                    <a:pt x="475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461;p61">
              <a:extLst>
                <a:ext uri="{FF2B5EF4-FFF2-40B4-BE49-F238E27FC236}">
                  <a16:creationId xmlns:a16="http://schemas.microsoft.com/office/drawing/2014/main" id="{B7D4CE53-DFB1-4417-A696-AEB9AF85BC44}"/>
                </a:ext>
              </a:extLst>
            </p:cNvPr>
            <p:cNvSpPr/>
            <p:nvPr/>
          </p:nvSpPr>
          <p:spPr>
            <a:xfrm>
              <a:off x="-2884825" y="3460400"/>
              <a:ext cx="146525" cy="51225"/>
            </a:xfrm>
            <a:custGeom>
              <a:avLst/>
              <a:gdLst/>
              <a:ahLst/>
              <a:cxnLst/>
              <a:rect l="l" t="t" r="r" b="b"/>
              <a:pathLst>
                <a:path w="5861" h="2049" extrusionOk="0">
                  <a:moveTo>
                    <a:pt x="1" y="1"/>
                  </a:moveTo>
                  <a:cubicBezTo>
                    <a:pt x="473" y="631"/>
                    <a:pt x="473" y="1419"/>
                    <a:pt x="1" y="2049"/>
                  </a:cubicBezTo>
                  <a:lnTo>
                    <a:pt x="4853" y="2049"/>
                  </a:lnTo>
                  <a:cubicBezTo>
                    <a:pt x="5388" y="2049"/>
                    <a:pt x="5861" y="1576"/>
                    <a:pt x="5861" y="1041"/>
                  </a:cubicBezTo>
                  <a:cubicBezTo>
                    <a:pt x="5861" y="442"/>
                    <a:pt x="5451" y="1"/>
                    <a:pt x="485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462;p61">
              <a:extLst>
                <a:ext uri="{FF2B5EF4-FFF2-40B4-BE49-F238E27FC236}">
                  <a16:creationId xmlns:a16="http://schemas.microsoft.com/office/drawing/2014/main" id="{33D375DC-86ED-49CF-9B8A-21E280A411E8}"/>
                </a:ext>
              </a:extLst>
            </p:cNvPr>
            <p:cNvSpPr/>
            <p:nvPr/>
          </p:nvSpPr>
          <p:spPr>
            <a:xfrm>
              <a:off x="-2909225" y="3313125"/>
              <a:ext cx="59875" cy="72475"/>
            </a:xfrm>
            <a:custGeom>
              <a:avLst/>
              <a:gdLst/>
              <a:ahLst/>
              <a:cxnLst/>
              <a:rect l="l" t="t" r="r" b="b"/>
              <a:pathLst>
                <a:path w="2395" h="2899" extrusionOk="0">
                  <a:moveTo>
                    <a:pt x="0" y="1"/>
                  </a:moveTo>
                  <a:lnTo>
                    <a:pt x="0" y="2899"/>
                  </a:lnTo>
                  <a:lnTo>
                    <a:pt x="2395" y="1450"/>
                  </a:lnTo>
                  <a:lnTo>
                    <a:pt x="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463;p61">
              <a:extLst>
                <a:ext uri="{FF2B5EF4-FFF2-40B4-BE49-F238E27FC236}">
                  <a16:creationId xmlns:a16="http://schemas.microsoft.com/office/drawing/2014/main" id="{A0567924-D30F-4CC2-BC65-83234CEFA290}"/>
                </a:ext>
              </a:extLst>
            </p:cNvPr>
            <p:cNvSpPr/>
            <p:nvPr/>
          </p:nvSpPr>
          <p:spPr>
            <a:xfrm>
              <a:off x="-3029750" y="3254850"/>
              <a:ext cx="291450" cy="188250"/>
            </a:xfrm>
            <a:custGeom>
              <a:avLst/>
              <a:gdLst/>
              <a:ahLst/>
              <a:cxnLst/>
              <a:rect l="l" t="t" r="r" b="b"/>
              <a:pathLst>
                <a:path w="11658" h="7530" extrusionOk="0">
                  <a:moveTo>
                    <a:pt x="4414" y="1387"/>
                  </a:moveTo>
                  <a:cubicBezTo>
                    <a:pt x="4476" y="1387"/>
                    <a:pt x="4541" y="1407"/>
                    <a:pt x="4601" y="1449"/>
                  </a:cubicBezTo>
                  <a:lnTo>
                    <a:pt x="8035" y="3497"/>
                  </a:lnTo>
                  <a:cubicBezTo>
                    <a:pt x="8287" y="3623"/>
                    <a:pt x="8287" y="3938"/>
                    <a:pt x="8035" y="4064"/>
                  </a:cubicBezTo>
                  <a:lnTo>
                    <a:pt x="4601" y="6112"/>
                  </a:lnTo>
                  <a:cubicBezTo>
                    <a:pt x="4552" y="6140"/>
                    <a:pt x="4500" y="6153"/>
                    <a:pt x="4448" y="6153"/>
                  </a:cubicBezTo>
                  <a:cubicBezTo>
                    <a:pt x="4268" y="6153"/>
                    <a:pt x="4097" y="6000"/>
                    <a:pt x="4097" y="5829"/>
                  </a:cubicBezTo>
                  <a:lnTo>
                    <a:pt x="4097" y="1733"/>
                  </a:lnTo>
                  <a:cubicBezTo>
                    <a:pt x="4097" y="1527"/>
                    <a:pt x="4247" y="1387"/>
                    <a:pt x="4414" y="1387"/>
                  </a:cubicBezTo>
                  <a:close/>
                  <a:moveTo>
                    <a:pt x="1041" y="0"/>
                  </a:moveTo>
                  <a:cubicBezTo>
                    <a:pt x="473" y="0"/>
                    <a:pt x="1" y="473"/>
                    <a:pt x="1" y="1040"/>
                  </a:cubicBezTo>
                  <a:lnTo>
                    <a:pt x="1" y="6490"/>
                  </a:lnTo>
                  <a:cubicBezTo>
                    <a:pt x="1" y="7057"/>
                    <a:pt x="473" y="7530"/>
                    <a:pt x="1041" y="7530"/>
                  </a:cubicBezTo>
                  <a:lnTo>
                    <a:pt x="10650" y="7530"/>
                  </a:lnTo>
                  <a:cubicBezTo>
                    <a:pt x="11185" y="7530"/>
                    <a:pt x="11658" y="7057"/>
                    <a:pt x="11658" y="6490"/>
                  </a:cubicBezTo>
                  <a:lnTo>
                    <a:pt x="11658" y="1040"/>
                  </a:lnTo>
                  <a:cubicBezTo>
                    <a:pt x="11658" y="473"/>
                    <a:pt x="11248" y="0"/>
                    <a:pt x="1065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8605;p61">
            <a:extLst>
              <a:ext uri="{FF2B5EF4-FFF2-40B4-BE49-F238E27FC236}">
                <a16:creationId xmlns:a16="http://schemas.microsoft.com/office/drawing/2014/main" id="{3EE3D54D-1BFA-4558-9156-1C8474F05B63}"/>
              </a:ext>
            </a:extLst>
          </p:cNvPr>
          <p:cNvGrpSpPr/>
          <p:nvPr/>
        </p:nvGrpSpPr>
        <p:grpSpPr>
          <a:xfrm>
            <a:off x="5778929" y="4922226"/>
            <a:ext cx="497735" cy="491121"/>
            <a:chOff x="-1951475" y="3597450"/>
            <a:chExt cx="295375" cy="291450"/>
          </a:xfrm>
          <a:solidFill>
            <a:srgbClr val="000E2A"/>
          </a:solidFill>
        </p:grpSpPr>
        <p:sp>
          <p:nvSpPr>
            <p:cNvPr id="34" name="Google Shape;8606;p61">
              <a:extLst>
                <a:ext uri="{FF2B5EF4-FFF2-40B4-BE49-F238E27FC236}">
                  <a16:creationId xmlns:a16="http://schemas.microsoft.com/office/drawing/2014/main" id="{ED0C8DBD-1021-489D-B3F4-D71BA9B71459}"/>
                </a:ext>
              </a:extLst>
            </p:cNvPr>
            <p:cNvSpPr/>
            <p:nvPr/>
          </p:nvSpPr>
          <p:spPr>
            <a:xfrm>
              <a:off x="-1951475" y="3597450"/>
              <a:ext cx="170925" cy="34675"/>
            </a:xfrm>
            <a:custGeom>
              <a:avLst/>
              <a:gdLst/>
              <a:ahLst/>
              <a:cxnLst/>
              <a:rect l="l" t="t" r="r" b="b"/>
              <a:pathLst>
                <a:path w="6837" h="1387" extrusionOk="0">
                  <a:moveTo>
                    <a:pt x="1008" y="1"/>
                  </a:moveTo>
                  <a:cubicBezTo>
                    <a:pt x="473" y="1"/>
                    <a:pt x="0" y="473"/>
                    <a:pt x="0" y="1040"/>
                  </a:cubicBezTo>
                  <a:lnTo>
                    <a:pt x="0" y="1387"/>
                  </a:lnTo>
                  <a:lnTo>
                    <a:pt x="6837" y="1387"/>
                  </a:lnTo>
                  <a:lnTo>
                    <a:pt x="6837" y="1040"/>
                  </a:lnTo>
                  <a:cubicBezTo>
                    <a:pt x="6837" y="473"/>
                    <a:pt x="6364" y="1"/>
                    <a:pt x="582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607;p61">
              <a:extLst>
                <a:ext uri="{FF2B5EF4-FFF2-40B4-BE49-F238E27FC236}">
                  <a16:creationId xmlns:a16="http://schemas.microsoft.com/office/drawing/2014/main" id="{CB509187-4463-422F-9D3C-DB42F0F68064}"/>
                </a:ext>
              </a:extLst>
            </p:cNvPr>
            <p:cNvSpPr/>
            <p:nvPr/>
          </p:nvSpPr>
          <p:spPr>
            <a:xfrm>
              <a:off x="-1949900" y="3648650"/>
              <a:ext cx="171725" cy="173300"/>
            </a:xfrm>
            <a:custGeom>
              <a:avLst/>
              <a:gdLst/>
              <a:ahLst/>
              <a:cxnLst/>
              <a:rect l="l" t="t" r="r" b="b"/>
              <a:pathLst>
                <a:path w="6869" h="6932" extrusionOk="0">
                  <a:moveTo>
                    <a:pt x="0" y="1"/>
                  </a:moveTo>
                  <a:lnTo>
                    <a:pt x="0" y="6932"/>
                  </a:lnTo>
                  <a:lnTo>
                    <a:pt x="2426" y="6932"/>
                  </a:lnTo>
                  <a:cubicBezTo>
                    <a:pt x="2521" y="6585"/>
                    <a:pt x="2836" y="6333"/>
                    <a:pt x="3245" y="6270"/>
                  </a:cubicBezTo>
                  <a:lnTo>
                    <a:pt x="1166" y="4191"/>
                  </a:lnTo>
                  <a:cubicBezTo>
                    <a:pt x="693" y="3718"/>
                    <a:pt x="693" y="2962"/>
                    <a:pt x="1166" y="2489"/>
                  </a:cubicBezTo>
                  <a:cubicBezTo>
                    <a:pt x="1386" y="2237"/>
                    <a:pt x="1670" y="2143"/>
                    <a:pt x="2017" y="2143"/>
                  </a:cubicBezTo>
                  <a:cubicBezTo>
                    <a:pt x="2363" y="2143"/>
                    <a:pt x="2647" y="2237"/>
                    <a:pt x="2899" y="2489"/>
                  </a:cubicBezTo>
                  <a:lnTo>
                    <a:pt x="3560" y="3151"/>
                  </a:lnTo>
                  <a:cubicBezTo>
                    <a:pt x="3592" y="2994"/>
                    <a:pt x="3718" y="2836"/>
                    <a:pt x="3844" y="2710"/>
                  </a:cubicBezTo>
                  <a:cubicBezTo>
                    <a:pt x="4064" y="2489"/>
                    <a:pt x="4348" y="2363"/>
                    <a:pt x="4694" y="2363"/>
                  </a:cubicBezTo>
                  <a:cubicBezTo>
                    <a:pt x="4694" y="2048"/>
                    <a:pt x="4820" y="1733"/>
                    <a:pt x="5041" y="1513"/>
                  </a:cubicBezTo>
                  <a:cubicBezTo>
                    <a:pt x="5293" y="1261"/>
                    <a:pt x="5577" y="1135"/>
                    <a:pt x="5923" y="1135"/>
                  </a:cubicBezTo>
                  <a:cubicBezTo>
                    <a:pt x="6112" y="1135"/>
                    <a:pt x="6301" y="1198"/>
                    <a:pt x="6459" y="1261"/>
                  </a:cubicBezTo>
                  <a:cubicBezTo>
                    <a:pt x="6522" y="1072"/>
                    <a:pt x="6616" y="914"/>
                    <a:pt x="6774" y="757"/>
                  </a:cubicBezTo>
                  <a:lnTo>
                    <a:pt x="6868" y="662"/>
                  </a:lnTo>
                  <a:lnTo>
                    <a:pt x="686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608;p61">
              <a:extLst>
                <a:ext uri="{FF2B5EF4-FFF2-40B4-BE49-F238E27FC236}">
                  <a16:creationId xmlns:a16="http://schemas.microsoft.com/office/drawing/2014/main" id="{1A2DC84B-A435-4CA7-9CCF-A671EEA100BB}"/>
                </a:ext>
              </a:extLst>
            </p:cNvPr>
            <p:cNvSpPr/>
            <p:nvPr/>
          </p:nvSpPr>
          <p:spPr>
            <a:xfrm>
              <a:off x="-1951475" y="3838475"/>
              <a:ext cx="170925" cy="50425"/>
            </a:xfrm>
            <a:custGeom>
              <a:avLst/>
              <a:gdLst/>
              <a:ahLst/>
              <a:cxnLst/>
              <a:rect l="l" t="t" r="r" b="b"/>
              <a:pathLst>
                <a:path w="6837" h="2017" extrusionOk="0">
                  <a:moveTo>
                    <a:pt x="0" y="0"/>
                  </a:moveTo>
                  <a:lnTo>
                    <a:pt x="0" y="1008"/>
                  </a:lnTo>
                  <a:cubicBezTo>
                    <a:pt x="0" y="1544"/>
                    <a:pt x="473" y="2017"/>
                    <a:pt x="1008" y="2017"/>
                  </a:cubicBezTo>
                  <a:lnTo>
                    <a:pt x="5829" y="2017"/>
                  </a:lnTo>
                  <a:cubicBezTo>
                    <a:pt x="6333" y="2017"/>
                    <a:pt x="6774" y="1670"/>
                    <a:pt x="6837" y="1166"/>
                  </a:cubicBezTo>
                  <a:lnTo>
                    <a:pt x="6679" y="1071"/>
                  </a:lnTo>
                  <a:lnTo>
                    <a:pt x="3466" y="1071"/>
                  </a:lnTo>
                  <a:cubicBezTo>
                    <a:pt x="2867" y="1071"/>
                    <a:pt x="2363" y="599"/>
                    <a:pt x="226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609;p61">
              <a:extLst>
                <a:ext uri="{FF2B5EF4-FFF2-40B4-BE49-F238E27FC236}">
                  <a16:creationId xmlns:a16="http://schemas.microsoft.com/office/drawing/2014/main" id="{65CCEBDD-4EE2-4780-8971-A990A695C3ED}"/>
                </a:ext>
              </a:extLst>
            </p:cNvPr>
            <p:cNvSpPr/>
            <p:nvPr/>
          </p:nvSpPr>
          <p:spPr>
            <a:xfrm>
              <a:off x="-1912900" y="3675825"/>
              <a:ext cx="256800" cy="202825"/>
            </a:xfrm>
            <a:custGeom>
              <a:avLst/>
              <a:gdLst/>
              <a:ahLst/>
              <a:cxnLst/>
              <a:rect l="l" t="t" r="r" b="b"/>
              <a:pathLst>
                <a:path w="10272" h="8113" extrusionOk="0">
                  <a:moveTo>
                    <a:pt x="6085" y="0"/>
                  </a:moveTo>
                  <a:cubicBezTo>
                    <a:pt x="5955" y="0"/>
                    <a:pt x="5829" y="48"/>
                    <a:pt x="5735" y="142"/>
                  </a:cubicBezTo>
                  <a:cubicBezTo>
                    <a:pt x="5546" y="331"/>
                    <a:pt x="5546" y="646"/>
                    <a:pt x="5735" y="835"/>
                  </a:cubicBezTo>
                  <a:lnTo>
                    <a:pt x="6081" y="1213"/>
                  </a:lnTo>
                  <a:cubicBezTo>
                    <a:pt x="6207" y="1308"/>
                    <a:pt x="6207" y="1560"/>
                    <a:pt x="6081" y="1655"/>
                  </a:cubicBezTo>
                  <a:cubicBezTo>
                    <a:pt x="6034" y="1718"/>
                    <a:pt x="5948" y="1749"/>
                    <a:pt x="5857" y="1749"/>
                  </a:cubicBezTo>
                  <a:cubicBezTo>
                    <a:pt x="5766" y="1749"/>
                    <a:pt x="5672" y="1718"/>
                    <a:pt x="5609" y="1655"/>
                  </a:cubicBezTo>
                  <a:lnTo>
                    <a:pt x="4758" y="804"/>
                  </a:lnTo>
                  <a:cubicBezTo>
                    <a:pt x="4664" y="709"/>
                    <a:pt x="4538" y="662"/>
                    <a:pt x="4408" y="662"/>
                  </a:cubicBezTo>
                  <a:cubicBezTo>
                    <a:pt x="4278" y="662"/>
                    <a:pt x="4144" y="709"/>
                    <a:pt x="4034" y="804"/>
                  </a:cubicBezTo>
                  <a:cubicBezTo>
                    <a:pt x="3845" y="993"/>
                    <a:pt x="3845" y="1308"/>
                    <a:pt x="4034" y="1528"/>
                  </a:cubicBezTo>
                  <a:cubicBezTo>
                    <a:pt x="4034" y="1655"/>
                    <a:pt x="4884" y="2505"/>
                    <a:pt x="4821" y="2505"/>
                  </a:cubicBezTo>
                  <a:cubicBezTo>
                    <a:pt x="4947" y="2631"/>
                    <a:pt x="4947" y="2852"/>
                    <a:pt x="4821" y="2978"/>
                  </a:cubicBezTo>
                  <a:cubicBezTo>
                    <a:pt x="4774" y="3041"/>
                    <a:pt x="4687" y="3072"/>
                    <a:pt x="4601" y="3072"/>
                  </a:cubicBezTo>
                  <a:cubicBezTo>
                    <a:pt x="4514" y="3072"/>
                    <a:pt x="4427" y="3041"/>
                    <a:pt x="4380" y="2978"/>
                  </a:cubicBezTo>
                  <a:lnTo>
                    <a:pt x="3498" y="2096"/>
                  </a:lnTo>
                  <a:cubicBezTo>
                    <a:pt x="3403" y="2001"/>
                    <a:pt x="3277" y="1954"/>
                    <a:pt x="3151" y="1954"/>
                  </a:cubicBezTo>
                  <a:cubicBezTo>
                    <a:pt x="3025" y="1954"/>
                    <a:pt x="2899" y="2001"/>
                    <a:pt x="2805" y="2096"/>
                  </a:cubicBezTo>
                  <a:cubicBezTo>
                    <a:pt x="2584" y="2316"/>
                    <a:pt x="2584" y="2631"/>
                    <a:pt x="2805" y="2820"/>
                  </a:cubicBezTo>
                  <a:lnTo>
                    <a:pt x="3656" y="3671"/>
                  </a:lnTo>
                  <a:cubicBezTo>
                    <a:pt x="3782" y="3797"/>
                    <a:pt x="3782" y="4017"/>
                    <a:pt x="3656" y="4143"/>
                  </a:cubicBezTo>
                  <a:cubicBezTo>
                    <a:pt x="3593" y="4206"/>
                    <a:pt x="3506" y="4238"/>
                    <a:pt x="3419" y="4238"/>
                  </a:cubicBezTo>
                  <a:cubicBezTo>
                    <a:pt x="3333" y="4238"/>
                    <a:pt x="3246" y="4206"/>
                    <a:pt x="3183" y="4143"/>
                  </a:cubicBezTo>
                  <a:lnTo>
                    <a:pt x="883" y="1875"/>
                  </a:lnTo>
                  <a:cubicBezTo>
                    <a:pt x="789" y="1765"/>
                    <a:pt x="663" y="1710"/>
                    <a:pt x="537" y="1710"/>
                  </a:cubicBezTo>
                  <a:cubicBezTo>
                    <a:pt x="411" y="1710"/>
                    <a:pt x="284" y="1765"/>
                    <a:pt x="190" y="1875"/>
                  </a:cubicBezTo>
                  <a:cubicBezTo>
                    <a:pt x="1" y="2064"/>
                    <a:pt x="1" y="2379"/>
                    <a:pt x="190" y="2568"/>
                  </a:cubicBezTo>
                  <a:lnTo>
                    <a:pt x="1797" y="4206"/>
                  </a:lnTo>
                  <a:lnTo>
                    <a:pt x="3403" y="5845"/>
                  </a:lnTo>
                  <a:lnTo>
                    <a:pt x="1954" y="5845"/>
                  </a:lnTo>
                  <a:cubicBezTo>
                    <a:pt x="1671" y="5845"/>
                    <a:pt x="1450" y="6097"/>
                    <a:pt x="1450" y="6349"/>
                  </a:cubicBezTo>
                  <a:cubicBezTo>
                    <a:pt x="1450" y="6632"/>
                    <a:pt x="1671" y="6884"/>
                    <a:pt x="1954" y="6884"/>
                  </a:cubicBezTo>
                  <a:lnTo>
                    <a:pt x="5451" y="6884"/>
                  </a:lnTo>
                  <a:cubicBezTo>
                    <a:pt x="5514" y="6916"/>
                    <a:pt x="6491" y="7829"/>
                    <a:pt x="6491" y="7829"/>
                  </a:cubicBezTo>
                  <a:cubicBezTo>
                    <a:pt x="6680" y="8018"/>
                    <a:pt x="6948" y="8113"/>
                    <a:pt x="7216" y="8113"/>
                  </a:cubicBezTo>
                  <a:cubicBezTo>
                    <a:pt x="7483" y="8113"/>
                    <a:pt x="7751" y="8018"/>
                    <a:pt x="7940" y="7829"/>
                  </a:cubicBezTo>
                  <a:lnTo>
                    <a:pt x="9862" y="5876"/>
                  </a:lnTo>
                  <a:cubicBezTo>
                    <a:pt x="10272" y="5498"/>
                    <a:pt x="10272" y="4836"/>
                    <a:pt x="9862" y="4427"/>
                  </a:cubicBezTo>
                  <a:lnTo>
                    <a:pt x="9452" y="3986"/>
                  </a:lnTo>
                  <a:cubicBezTo>
                    <a:pt x="9326" y="3608"/>
                    <a:pt x="9043" y="3198"/>
                    <a:pt x="8822" y="2820"/>
                  </a:cubicBezTo>
                  <a:cubicBezTo>
                    <a:pt x="8570" y="2411"/>
                    <a:pt x="8350" y="2064"/>
                    <a:pt x="8035" y="1718"/>
                  </a:cubicBezTo>
                  <a:lnTo>
                    <a:pt x="6459" y="142"/>
                  </a:lnTo>
                  <a:cubicBezTo>
                    <a:pt x="6349" y="48"/>
                    <a:pt x="6215" y="0"/>
                    <a:pt x="608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 name="Google Shape;5081;p53">
            <a:extLst>
              <a:ext uri="{FF2B5EF4-FFF2-40B4-BE49-F238E27FC236}">
                <a16:creationId xmlns:a16="http://schemas.microsoft.com/office/drawing/2014/main" id="{FF41F22A-CA6F-4E03-89D1-985A1AC28ED4}"/>
              </a:ext>
            </a:extLst>
          </p:cNvPr>
          <p:cNvSpPr/>
          <p:nvPr/>
        </p:nvSpPr>
        <p:spPr>
          <a:xfrm>
            <a:off x="6168898" y="3772812"/>
            <a:ext cx="522159" cy="523519"/>
          </a:xfrm>
          <a:custGeom>
            <a:avLst/>
            <a:gdLst/>
            <a:ahLst/>
            <a:cxnLst/>
            <a:rect l="l" t="t" r="r" b="b"/>
            <a:pathLst>
              <a:path w="12665" h="12698" extrusionOk="0">
                <a:moveTo>
                  <a:pt x="9200" y="883"/>
                </a:moveTo>
                <a:lnTo>
                  <a:pt x="9200" y="1702"/>
                </a:lnTo>
                <a:lnTo>
                  <a:pt x="3403" y="1702"/>
                </a:lnTo>
                <a:lnTo>
                  <a:pt x="3403" y="883"/>
                </a:lnTo>
                <a:close/>
                <a:moveTo>
                  <a:pt x="4222" y="3340"/>
                </a:moveTo>
                <a:lnTo>
                  <a:pt x="4222" y="4191"/>
                </a:lnTo>
                <a:lnTo>
                  <a:pt x="3403" y="4191"/>
                </a:lnTo>
                <a:lnTo>
                  <a:pt x="3403" y="3340"/>
                </a:lnTo>
                <a:close/>
                <a:moveTo>
                  <a:pt x="6711" y="3340"/>
                </a:moveTo>
                <a:lnTo>
                  <a:pt x="6711" y="4191"/>
                </a:lnTo>
                <a:lnTo>
                  <a:pt x="5892" y="4191"/>
                </a:lnTo>
                <a:lnTo>
                  <a:pt x="5892" y="3340"/>
                </a:lnTo>
                <a:close/>
                <a:moveTo>
                  <a:pt x="9200" y="3340"/>
                </a:moveTo>
                <a:lnTo>
                  <a:pt x="9200" y="4191"/>
                </a:lnTo>
                <a:lnTo>
                  <a:pt x="8349" y="4191"/>
                </a:lnTo>
                <a:lnTo>
                  <a:pt x="8349" y="3340"/>
                </a:lnTo>
                <a:close/>
                <a:moveTo>
                  <a:pt x="4222" y="5010"/>
                </a:moveTo>
                <a:lnTo>
                  <a:pt x="4222" y="5829"/>
                </a:lnTo>
                <a:lnTo>
                  <a:pt x="3403" y="5829"/>
                </a:lnTo>
                <a:lnTo>
                  <a:pt x="3403" y="5010"/>
                </a:lnTo>
                <a:close/>
                <a:moveTo>
                  <a:pt x="6711" y="5010"/>
                </a:moveTo>
                <a:lnTo>
                  <a:pt x="6711" y="5829"/>
                </a:lnTo>
                <a:lnTo>
                  <a:pt x="5892" y="5829"/>
                </a:lnTo>
                <a:lnTo>
                  <a:pt x="5892" y="5010"/>
                </a:lnTo>
                <a:close/>
                <a:moveTo>
                  <a:pt x="9200" y="5010"/>
                </a:moveTo>
                <a:lnTo>
                  <a:pt x="9200" y="5829"/>
                </a:lnTo>
                <a:lnTo>
                  <a:pt x="8349" y="5829"/>
                </a:lnTo>
                <a:lnTo>
                  <a:pt x="8349" y="5010"/>
                </a:lnTo>
                <a:close/>
                <a:moveTo>
                  <a:pt x="4222" y="6648"/>
                </a:moveTo>
                <a:lnTo>
                  <a:pt x="4222" y="7499"/>
                </a:lnTo>
                <a:lnTo>
                  <a:pt x="3403" y="7499"/>
                </a:lnTo>
                <a:lnTo>
                  <a:pt x="3403" y="6648"/>
                </a:lnTo>
                <a:close/>
                <a:moveTo>
                  <a:pt x="6711" y="6648"/>
                </a:moveTo>
                <a:lnTo>
                  <a:pt x="6711" y="7499"/>
                </a:lnTo>
                <a:lnTo>
                  <a:pt x="5892" y="7499"/>
                </a:lnTo>
                <a:lnTo>
                  <a:pt x="5892" y="6648"/>
                </a:lnTo>
                <a:close/>
                <a:moveTo>
                  <a:pt x="9200" y="6648"/>
                </a:moveTo>
                <a:lnTo>
                  <a:pt x="9200" y="7499"/>
                </a:lnTo>
                <a:lnTo>
                  <a:pt x="8349" y="7499"/>
                </a:lnTo>
                <a:lnTo>
                  <a:pt x="8349" y="6648"/>
                </a:lnTo>
                <a:close/>
                <a:moveTo>
                  <a:pt x="1733" y="9137"/>
                </a:moveTo>
                <a:lnTo>
                  <a:pt x="1733" y="11909"/>
                </a:lnTo>
                <a:lnTo>
                  <a:pt x="819" y="11909"/>
                </a:lnTo>
                <a:lnTo>
                  <a:pt x="819" y="9137"/>
                </a:lnTo>
                <a:close/>
                <a:moveTo>
                  <a:pt x="5892" y="9137"/>
                </a:moveTo>
                <a:lnTo>
                  <a:pt x="5892" y="11909"/>
                </a:lnTo>
                <a:lnTo>
                  <a:pt x="4222" y="11909"/>
                </a:lnTo>
                <a:lnTo>
                  <a:pt x="4222" y="9137"/>
                </a:lnTo>
                <a:close/>
                <a:moveTo>
                  <a:pt x="8349" y="9137"/>
                </a:moveTo>
                <a:lnTo>
                  <a:pt x="8349" y="11909"/>
                </a:lnTo>
                <a:lnTo>
                  <a:pt x="6711" y="11909"/>
                </a:lnTo>
                <a:lnTo>
                  <a:pt x="6711" y="9137"/>
                </a:lnTo>
                <a:close/>
                <a:moveTo>
                  <a:pt x="11783" y="9137"/>
                </a:moveTo>
                <a:lnTo>
                  <a:pt x="11783" y="11909"/>
                </a:lnTo>
                <a:lnTo>
                  <a:pt x="10806" y="11909"/>
                </a:lnTo>
                <a:lnTo>
                  <a:pt x="10806" y="9137"/>
                </a:lnTo>
                <a:close/>
                <a:moveTo>
                  <a:pt x="2993" y="1"/>
                </a:moveTo>
                <a:cubicBezTo>
                  <a:pt x="2773" y="1"/>
                  <a:pt x="2615" y="190"/>
                  <a:pt x="2615" y="410"/>
                </a:cubicBezTo>
                <a:lnTo>
                  <a:pt x="2615" y="1670"/>
                </a:lnTo>
                <a:lnTo>
                  <a:pt x="2206" y="1670"/>
                </a:lnTo>
                <a:cubicBezTo>
                  <a:pt x="1985" y="1670"/>
                  <a:pt x="1796" y="1859"/>
                  <a:pt x="1796" y="2080"/>
                </a:cubicBezTo>
                <a:lnTo>
                  <a:pt x="1796" y="8318"/>
                </a:lnTo>
                <a:lnTo>
                  <a:pt x="410" y="8318"/>
                </a:lnTo>
                <a:cubicBezTo>
                  <a:pt x="158" y="8318"/>
                  <a:pt x="0" y="8507"/>
                  <a:pt x="0" y="8696"/>
                </a:cubicBezTo>
                <a:lnTo>
                  <a:pt x="0" y="12287"/>
                </a:lnTo>
                <a:cubicBezTo>
                  <a:pt x="0" y="12540"/>
                  <a:pt x="221" y="12697"/>
                  <a:pt x="410" y="12697"/>
                </a:cubicBezTo>
                <a:lnTo>
                  <a:pt x="12256" y="12697"/>
                </a:lnTo>
                <a:cubicBezTo>
                  <a:pt x="12508" y="12697"/>
                  <a:pt x="12665" y="12477"/>
                  <a:pt x="12665" y="12287"/>
                </a:cubicBezTo>
                <a:lnTo>
                  <a:pt x="12665" y="8696"/>
                </a:lnTo>
                <a:cubicBezTo>
                  <a:pt x="12602" y="8475"/>
                  <a:pt x="12445" y="8318"/>
                  <a:pt x="12224" y="8318"/>
                </a:cubicBezTo>
                <a:lnTo>
                  <a:pt x="10838" y="8318"/>
                </a:lnTo>
                <a:lnTo>
                  <a:pt x="10838" y="2080"/>
                </a:lnTo>
                <a:cubicBezTo>
                  <a:pt x="10838" y="1859"/>
                  <a:pt x="10649" y="1670"/>
                  <a:pt x="10460" y="1670"/>
                </a:cubicBezTo>
                <a:lnTo>
                  <a:pt x="10019" y="1670"/>
                </a:lnTo>
                <a:lnTo>
                  <a:pt x="10019" y="410"/>
                </a:lnTo>
                <a:cubicBezTo>
                  <a:pt x="10019" y="158"/>
                  <a:pt x="9830" y="1"/>
                  <a:pt x="9609" y="1"/>
                </a:cubicBezTo>
                <a:close/>
              </a:path>
            </a:pathLst>
          </a:custGeom>
          <a:solidFill>
            <a:srgbClr val="000E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 name="Google Shape;5060;p53">
            <a:extLst>
              <a:ext uri="{FF2B5EF4-FFF2-40B4-BE49-F238E27FC236}">
                <a16:creationId xmlns:a16="http://schemas.microsoft.com/office/drawing/2014/main" id="{49CB16B3-1D1B-4E1F-B256-FB1D9BCA0A6C}"/>
              </a:ext>
            </a:extLst>
          </p:cNvPr>
          <p:cNvGrpSpPr/>
          <p:nvPr/>
        </p:nvGrpSpPr>
        <p:grpSpPr>
          <a:xfrm>
            <a:off x="6518564" y="2666139"/>
            <a:ext cx="524797" cy="522199"/>
            <a:chOff x="-62151950" y="4111775"/>
            <a:chExt cx="318225" cy="316650"/>
          </a:xfrm>
          <a:solidFill>
            <a:srgbClr val="000E2A"/>
          </a:solidFill>
        </p:grpSpPr>
        <p:sp>
          <p:nvSpPr>
            <p:cNvPr id="40" name="Google Shape;5061;p53">
              <a:extLst>
                <a:ext uri="{FF2B5EF4-FFF2-40B4-BE49-F238E27FC236}">
                  <a16:creationId xmlns:a16="http://schemas.microsoft.com/office/drawing/2014/main" id="{6FD0EC4C-E379-44EF-AE61-FD83097A4E5A}"/>
                </a:ext>
              </a:extLst>
            </p:cNvPr>
            <p:cNvSpPr/>
            <p:nvPr/>
          </p:nvSpPr>
          <p:spPr>
            <a:xfrm>
              <a:off x="-62151950" y="4407925"/>
              <a:ext cx="318225" cy="20500"/>
            </a:xfrm>
            <a:custGeom>
              <a:avLst/>
              <a:gdLst/>
              <a:ahLst/>
              <a:cxnLst/>
              <a:rect l="l" t="t" r="r" b="b"/>
              <a:pathLst>
                <a:path w="12729" h="820" extrusionOk="0">
                  <a:moveTo>
                    <a:pt x="442" y="0"/>
                  </a:moveTo>
                  <a:cubicBezTo>
                    <a:pt x="221" y="0"/>
                    <a:pt x="1" y="189"/>
                    <a:pt x="1" y="441"/>
                  </a:cubicBezTo>
                  <a:cubicBezTo>
                    <a:pt x="1" y="662"/>
                    <a:pt x="221" y="819"/>
                    <a:pt x="442" y="819"/>
                  </a:cubicBezTo>
                  <a:lnTo>
                    <a:pt x="12288" y="819"/>
                  </a:lnTo>
                  <a:cubicBezTo>
                    <a:pt x="12540" y="819"/>
                    <a:pt x="12697" y="630"/>
                    <a:pt x="12697" y="441"/>
                  </a:cubicBezTo>
                  <a:cubicBezTo>
                    <a:pt x="12729" y="158"/>
                    <a:pt x="12540" y="0"/>
                    <a:pt x="1228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062;p53">
              <a:extLst>
                <a:ext uri="{FF2B5EF4-FFF2-40B4-BE49-F238E27FC236}">
                  <a16:creationId xmlns:a16="http://schemas.microsoft.com/office/drawing/2014/main" id="{07280BDC-96E0-4DB5-8D44-2F4BF2064B48}"/>
                </a:ext>
              </a:extLst>
            </p:cNvPr>
            <p:cNvSpPr/>
            <p:nvPr/>
          </p:nvSpPr>
          <p:spPr>
            <a:xfrm>
              <a:off x="-62151950" y="4283475"/>
              <a:ext cx="84300" cy="104000"/>
            </a:xfrm>
            <a:custGeom>
              <a:avLst/>
              <a:gdLst/>
              <a:ahLst/>
              <a:cxnLst/>
              <a:rect l="l" t="t" r="r" b="b"/>
              <a:pathLst>
                <a:path w="3372" h="4160" extrusionOk="0">
                  <a:moveTo>
                    <a:pt x="1009" y="0"/>
                  </a:moveTo>
                  <a:cubicBezTo>
                    <a:pt x="442" y="0"/>
                    <a:pt x="1" y="442"/>
                    <a:pt x="1" y="1009"/>
                  </a:cubicBezTo>
                  <a:lnTo>
                    <a:pt x="1" y="3214"/>
                  </a:lnTo>
                  <a:cubicBezTo>
                    <a:pt x="64" y="3718"/>
                    <a:pt x="473" y="4159"/>
                    <a:pt x="1009" y="4159"/>
                  </a:cubicBezTo>
                  <a:lnTo>
                    <a:pt x="2363" y="4159"/>
                  </a:lnTo>
                  <a:cubicBezTo>
                    <a:pt x="2931" y="4159"/>
                    <a:pt x="3372" y="3718"/>
                    <a:pt x="3372" y="3214"/>
                  </a:cubicBezTo>
                  <a:lnTo>
                    <a:pt x="3372" y="1009"/>
                  </a:lnTo>
                  <a:cubicBezTo>
                    <a:pt x="3372" y="442"/>
                    <a:pt x="2931" y="0"/>
                    <a:pt x="23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063;p53">
              <a:extLst>
                <a:ext uri="{FF2B5EF4-FFF2-40B4-BE49-F238E27FC236}">
                  <a16:creationId xmlns:a16="http://schemas.microsoft.com/office/drawing/2014/main" id="{C27D95EE-037E-4E49-83FD-C2AC9B1C855F}"/>
                </a:ext>
              </a:extLst>
            </p:cNvPr>
            <p:cNvSpPr/>
            <p:nvPr/>
          </p:nvSpPr>
          <p:spPr>
            <a:xfrm>
              <a:off x="-62033800" y="4111775"/>
              <a:ext cx="82725" cy="275700"/>
            </a:xfrm>
            <a:custGeom>
              <a:avLst/>
              <a:gdLst/>
              <a:ahLst/>
              <a:cxnLst/>
              <a:rect l="l" t="t" r="r" b="b"/>
              <a:pathLst>
                <a:path w="3309" h="11028" extrusionOk="0">
                  <a:moveTo>
                    <a:pt x="946" y="0"/>
                  </a:moveTo>
                  <a:cubicBezTo>
                    <a:pt x="410" y="0"/>
                    <a:pt x="0" y="410"/>
                    <a:pt x="0" y="977"/>
                  </a:cubicBezTo>
                  <a:lnTo>
                    <a:pt x="0" y="10082"/>
                  </a:lnTo>
                  <a:cubicBezTo>
                    <a:pt x="0" y="10618"/>
                    <a:pt x="441" y="11027"/>
                    <a:pt x="946" y="11027"/>
                  </a:cubicBezTo>
                  <a:lnTo>
                    <a:pt x="2332" y="11027"/>
                  </a:lnTo>
                  <a:cubicBezTo>
                    <a:pt x="2899" y="11027"/>
                    <a:pt x="3308" y="10586"/>
                    <a:pt x="3308" y="10082"/>
                  </a:cubicBezTo>
                  <a:lnTo>
                    <a:pt x="3308" y="977"/>
                  </a:lnTo>
                  <a:cubicBezTo>
                    <a:pt x="3308" y="410"/>
                    <a:pt x="2899" y="0"/>
                    <a:pt x="23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064;p53">
              <a:extLst>
                <a:ext uri="{FF2B5EF4-FFF2-40B4-BE49-F238E27FC236}">
                  <a16:creationId xmlns:a16="http://schemas.microsoft.com/office/drawing/2014/main" id="{845283F6-CE12-4359-ABF8-414D0CA63671}"/>
                </a:ext>
              </a:extLst>
            </p:cNvPr>
            <p:cNvSpPr/>
            <p:nvPr/>
          </p:nvSpPr>
          <p:spPr>
            <a:xfrm>
              <a:off x="-61916450" y="4200775"/>
              <a:ext cx="82725" cy="186700"/>
            </a:xfrm>
            <a:custGeom>
              <a:avLst/>
              <a:gdLst/>
              <a:ahLst/>
              <a:cxnLst/>
              <a:rect l="l" t="t" r="r" b="b"/>
              <a:pathLst>
                <a:path w="3309" h="7468" extrusionOk="0">
                  <a:moveTo>
                    <a:pt x="946" y="0"/>
                  </a:moveTo>
                  <a:cubicBezTo>
                    <a:pt x="410" y="0"/>
                    <a:pt x="1" y="442"/>
                    <a:pt x="1" y="1009"/>
                  </a:cubicBezTo>
                  <a:lnTo>
                    <a:pt x="1" y="6522"/>
                  </a:lnTo>
                  <a:cubicBezTo>
                    <a:pt x="1" y="7058"/>
                    <a:pt x="442" y="7467"/>
                    <a:pt x="946" y="7467"/>
                  </a:cubicBezTo>
                  <a:lnTo>
                    <a:pt x="2332" y="7467"/>
                  </a:lnTo>
                  <a:cubicBezTo>
                    <a:pt x="2868" y="7467"/>
                    <a:pt x="3309" y="7026"/>
                    <a:pt x="3309" y="6522"/>
                  </a:cubicBezTo>
                  <a:lnTo>
                    <a:pt x="3309" y="1009"/>
                  </a:lnTo>
                  <a:cubicBezTo>
                    <a:pt x="3309" y="442"/>
                    <a:pt x="2868" y="0"/>
                    <a:pt x="23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Freeform: Shape 44">
            <a:extLst>
              <a:ext uri="{FF2B5EF4-FFF2-40B4-BE49-F238E27FC236}">
                <a16:creationId xmlns:a16="http://schemas.microsoft.com/office/drawing/2014/main" id="{CE77E2BB-A669-4E80-8820-37EC7F594326}"/>
              </a:ext>
            </a:extLst>
          </p:cNvPr>
          <p:cNvSpPr/>
          <p:nvPr/>
        </p:nvSpPr>
        <p:spPr>
          <a:xfrm>
            <a:off x="18929" y="4893733"/>
            <a:ext cx="2244359" cy="1964267"/>
          </a:xfrm>
          <a:custGeom>
            <a:avLst/>
            <a:gdLst>
              <a:gd name="connsiteX0" fmla="*/ 1526563 w 2085641"/>
              <a:gd name="connsiteY0" fmla="*/ 1816176 h 1825357"/>
              <a:gd name="connsiteX1" fmla="*/ 1548729 w 2085641"/>
              <a:gd name="connsiteY1" fmla="*/ 1825357 h 1825357"/>
              <a:gd name="connsiteX2" fmla="*/ 1504398 w 2085641"/>
              <a:gd name="connsiteY2" fmla="*/ 1825357 h 1825357"/>
              <a:gd name="connsiteX3" fmla="*/ 1876981 w 2085641"/>
              <a:gd name="connsiteY3" fmla="*/ 1814636 h 1825357"/>
              <a:gd name="connsiteX4" fmla="*/ 1900875 w 2085641"/>
              <a:gd name="connsiteY4" fmla="*/ 1824533 h 1825357"/>
              <a:gd name="connsiteX5" fmla="*/ 1901217 w 2085641"/>
              <a:gd name="connsiteY5" fmla="*/ 1825357 h 1825357"/>
              <a:gd name="connsiteX6" fmla="*/ 1852747 w 2085641"/>
              <a:gd name="connsiteY6" fmla="*/ 1825357 h 1825357"/>
              <a:gd name="connsiteX7" fmla="*/ 1853088 w 2085641"/>
              <a:gd name="connsiteY7" fmla="*/ 1824533 h 1825357"/>
              <a:gd name="connsiteX8" fmla="*/ 1876981 w 2085641"/>
              <a:gd name="connsiteY8" fmla="*/ 1814636 h 1825357"/>
              <a:gd name="connsiteX9" fmla="*/ 1380574 w 2085641"/>
              <a:gd name="connsiteY9" fmla="*/ 1589586 h 1825357"/>
              <a:gd name="connsiteX10" fmla="*/ 1499719 w 2085641"/>
              <a:gd name="connsiteY10" fmla="*/ 1796990 h 1825357"/>
              <a:gd name="connsiteX11" fmla="*/ 1492767 w 2085641"/>
              <a:gd name="connsiteY11" fmla="*/ 1800984 h 1825357"/>
              <a:gd name="connsiteX12" fmla="*/ 1375967 w 2085641"/>
              <a:gd name="connsiteY12" fmla="*/ 1597664 h 1825357"/>
              <a:gd name="connsiteX13" fmla="*/ 2024033 w 2085641"/>
              <a:gd name="connsiteY13" fmla="*/ 1588418 h 1825357"/>
              <a:gd name="connsiteX14" fmla="*/ 2030985 w 2085641"/>
              <a:gd name="connsiteY14" fmla="*/ 1592413 h 1825357"/>
              <a:gd name="connsiteX15" fmla="*/ 1911168 w 2085641"/>
              <a:gd name="connsiteY15" fmla="*/ 1800984 h 1825357"/>
              <a:gd name="connsiteX16" fmla="*/ 1904216 w 2085641"/>
              <a:gd name="connsiteY16" fmla="*/ 1796990 h 1825357"/>
              <a:gd name="connsiteX17" fmla="*/ 1055203 w 2085641"/>
              <a:gd name="connsiteY17" fmla="*/ 1553708 h 1825357"/>
              <a:gd name="connsiteX18" fmla="*/ 1296843 w 2085641"/>
              <a:gd name="connsiteY18" fmla="*/ 1553708 h 1825357"/>
              <a:gd name="connsiteX19" fmla="*/ 1296843 w 2085641"/>
              <a:gd name="connsiteY19" fmla="*/ 1561763 h 1825357"/>
              <a:gd name="connsiteX20" fmla="*/ 1055203 w 2085641"/>
              <a:gd name="connsiteY20" fmla="*/ 1561763 h 1825357"/>
              <a:gd name="connsiteX21" fmla="*/ 0 w 2085641"/>
              <a:gd name="connsiteY21" fmla="*/ 1553708 h 1825357"/>
              <a:gd name="connsiteX22" fmla="*/ 241640 w 2085641"/>
              <a:gd name="connsiteY22" fmla="*/ 1553708 h 1825357"/>
              <a:gd name="connsiteX23" fmla="*/ 241640 w 2085641"/>
              <a:gd name="connsiteY23" fmla="*/ 1561763 h 1825357"/>
              <a:gd name="connsiteX24" fmla="*/ 0 w 2085641"/>
              <a:gd name="connsiteY24" fmla="*/ 1561763 h 1825357"/>
              <a:gd name="connsiteX25" fmla="*/ 999259 w 2085641"/>
              <a:gd name="connsiteY25" fmla="*/ 1519031 h 1825357"/>
              <a:gd name="connsiteX26" fmla="*/ 1033205 w 2085641"/>
              <a:gd name="connsiteY26" fmla="*/ 1552977 h 1825357"/>
              <a:gd name="connsiteX27" fmla="*/ 999259 w 2085641"/>
              <a:gd name="connsiteY27" fmla="*/ 1586922 h 1825357"/>
              <a:gd name="connsiteX28" fmla="*/ 965314 w 2085641"/>
              <a:gd name="connsiteY28" fmla="*/ 1552977 h 1825357"/>
              <a:gd name="connsiteX29" fmla="*/ 999259 w 2085641"/>
              <a:gd name="connsiteY29" fmla="*/ 1519031 h 1825357"/>
              <a:gd name="connsiteX30" fmla="*/ 1351284 w 2085641"/>
              <a:gd name="connsiteY30" fmla="*/ 1517484 h 1825357"/>
              <a:gd name="connsiteX31" fmla="*/ 1385229 w 2085641"/>
              <a:gd name="connsiteY31" fmla="*/ 1551429 h 1825357"/>
              <a:gd name="connsiteX32" fmla="*/ 1351284 w 2085641"/>
              <a:gd name="connsiteY32" fmla="*/ 1585375 h 1825357"/>
              <a:gd name="connsiteX33" fmla="*/ 1317338 w 2085641"/>
              <a:gd name="connsiteY33" fmla="*/ 1551429 h 1825357"/>
              <a:gd name="connsiteX34" fmla="*/ 1327281 w 2085641"/>
              <a:gd name="connsiteY34" fmla="*/ 1527426 h 1825357"/>
              <a:gd name="connsiteX35" fmla="*/ 1327655 w 2085641"/>
              <a:gd name="connsiteY35" fmla="*/ 1527174 h 1825357"/>
              <a:gd name="connsiteX36" fmla="*/ 1328191 w 2085641"/>
              <a:gd name="connsiteY36" fmla="*/ 1525878 h 1825357"/>
              <a:gd name="connsiteX37" fmla="*/ 1337178 w 2085641"/>
              <a:gd name="connsiteY37" fmla="*/ 1519819 h 1825357"/>
              <a:gd name="connsiteX38" fmla="*/ 1336313 w 2085641"/>
              <a:gd name="connsiteY38" fmla="*/ 1521336 h 1825357"/>
              <a:gd name="connsiteX39" fmla="*/ 1338071 w 2085641"/>
              <a:gd name="connsiteY39" fmla="*/ 1520152 h 1825357"/>
              <a:gd name="connsiteX40" fmla="*/ 1351284 w 2085641"/>
              <a:gd name="connsiteY40" fmla="*/ 1517484 h 1825357"/>
              <a:gd name="connsiteX41" fmla="*/ 296081 w 2085641"/>
              <a:gd name="connsiteY41" fmla="*/ 1517484 h 1825357"/>
              <a:gd name="connsiteX42" fmla="*/ 330026 w 2085641"/>
              <a:gd name="connsiteY42" fmla="*/ 1551429 h 1825357"/>
              <a:gd name="connsiteX43" fmla="*/ 296081 w 2085641"/>
              <a:gd name="connsiteY43" fmla="*/ 1585375 h 1825357"/>
              <a:gd name="connsiteX44" fmla="*/ 262135 w 2085641"/>
              <a:gd name="connsiteY44" fmla="*/ 1551429 h 1825357"/>
              <a:gd name="connsiteX45" fmla="*/ 296081 w 2085641"/>
              <a:gd name="connsiteY45" fmla="*/ 1517484 h 1825357"/>
              <a:gd name="connsiteX46" fmla="*/ 2051851 w 2085641"/>
              <a:gd name="connsiteY46" fmla="*/ 1515981 h 1825357"/>
              <a:gd name="connsiteX47" fmla="*/ 2085641 w 2085641"/>
              <a:gd name="connsiteY47" fmla="*/ 1549771 h 1825357"/>
              <a:gd name="connsiteX48" fmla="*/ 2051851 w 2085641"/>
              <a:gd name="connsiteY48" fmla="*/ 1583562 h 1825357"/>
              <a:gd name="connsiteX49" fmla="*/ 2018061 w 2085641"/>
              <a:gd name="connsiteY49" fmla="*/ 1549771 h 1825357"/>
              <a:gd name="connsiteX50" fmla="*/ 2051851 w 2085641"/>
              <a:gd name="connsiteY50" fmla="*/ 1515981 h 1825357"/>
              <a:gd name="connsiteX51" fmla="*/ 1499009 w 2085641"/>
              <a:gd name="connsiteY51" fmla="*/ 1290229 h 1825357"/>
              <a:gd name="connsiteX52" fmla="*/ 1505994 w 2085641"/>
              <a:gd name="connsiteY52" fmla="*/ 1294241 h 1825357"/>
              <a:gd name="connsiteX53" fmla="*/ 1385627 w 2085641"/>
              <a:gd name="connsiteY53" fmla="*/ 1503769 h 1825357"/>
              <a:gd name="connsiteX54" fmla="*/ 1378643 w 2085641"/>
              <a:gd name="connsiteY54" fmla="*/ 1499758 h 1825357"/>
              <a:gd name="connsiteX55" fmla="*/ 851926 w 2085641"/>
              <a:gd name="connsiteY55" fmla="*/ 1290229 h 1825357"/>
              <a:gd name="connsiteX56" fmla="*/ 972292 w 2085641"/>
              <a:gd name="connsiteY56" fmla="*/ 1499758 h 1825357"/>
              <a:gd name="connsiteX57" fmla="*/ 965308 w 2085641"/>
              <a:gd name="connsiteY57" fmla="*/ 1503769 h 1825357"/>
              <a:gd name="connsiteX58" fmla="*/ 845307 w 2085641"/>
              <a:gd name="connsiteY58" fmla="*/ 1294876 h 1825357"/>
              <a:gd name="connsiteX59" fmla="*/ 846014 w 2085641"/>
              <a:gd name="connsiteY59" fmla="*/ 1293625 h 1825357"/>
              <a:gd name="connsiteX60" fmla="*/ 443806 w 2085641"/>
              <a:gd name="connsiteY60" fmla="*/ 1290229 h 1825357"/>
              <a:gd name="connsiteX61" fmla="*/ 450791 w 2085641"/>
              <a:gd name="connsiteY61" fmla="*/ 1294241 h 1825357"/>
              <a:gd name="connsiteX62" fmla="*/ 330424 w 2085641"/>
              <a:gd name="connsiteY62" fmla="*/ 1503769 h 1825357"/>
              <a:gd name="connsiteX63" fmla="*/ 323440 w 2085641"/>
              <a:gd name="connsiteY63" fmla="*/ 1499758 h 1825357"/>
              <a:gd name="connsiteX64" fmla="*/ 1904800 w 2085641"/>
              <a:gd name="connsiteY64" fmla="*/ 1282282 h 1825357"/>
              <a:gd name="connsiteX65" fmla="*/ 2024617 w 2085641"/>
              <a:gd name="connsiteY65" fmla="*/ 1490854 h 1825357"/>
              <a:gd name="connsiteX66" fmla="*/ 2017664 w 2085641"/>
              <a:gd name="connsiteY66" fmla="*/ 1494848 h 1825357"/>
              <a:gd name="connsiteX67" fmla="*/ 1897847 w 2085641"/>
              <a:gd name="connsiteY67" fmla="*/ 1286276 h 1825357"/>
              <a:gd name="connsiteX68" fmla="*/ 527601 w 2085641"/>
              <a:gd name="connsiteY68" fmla="*/ 1253090 h 1825357"/>
              <a:gd name="connsiteX69" fmla="*/ 769242 w 2085641"/>
              <a:gd name="connsiteY69" fmla="*/ 1253090 h 1825357"/>
              <a:gd name="connsiteX70" fmla="*/ 769242 w 2085641"/>
              <a:gd name="connsiteY70" fmla="*/ 1261145 h 1825357"/>
              <a:gd name="connsiteX71" fmla="*/ 527601 w 2085641"/>
              <a:gd name="connsiteY71" fmla="*/ 1261145 h 1825357"/>
              <a:gd name="connsiteX72" fmla="*/ 1582252 w 2085641"/>
              <a:gd name="connsiteY72" fmla="*/ 1242495 h 1825357"/>
              <a:gd name="connsiteX73" fmla="*/ 1822789 w 2085641"/>
              <a:gd name="connsiteY73" fmla="*/ 1242495 h 1825357"/>
              <a:gd name="connsiteX74" fmla="*/ 1822789 w 2085641"/>
              <a:gd name="connsiteY74" fmla="*/ 1250513 h 1825357"/>
              <a:gd name="connsiteX75" fmla="*/ 1822188 w 2085641"/>
              <a:gd name="connsiteY75" fmla="*/ 1250513 h 1825357"/>
              <a:gd name="connsiteX76" fmla="*/ 1822188 w 2085641"/>
              <a:gd name="connsiteY76" fmla="*/ 1257169 h 1825357"/>
              <a:gd name="connsiteX77" fmla="*/ 1581099 w 2085641"/>
              <a:gd name="connsiteY77" fmla="*/ 1257169 h 1825357"/>
              <a:gd name="connsiteX78" fmla="*/ 1581099 w 2085641"/>
              <a:gd name="connsiteY78" fmla="*/ 1249133 h 1825357"/>
              <a:gd name="connsiteX79" fmla="*/ 1582252 w 2085641"/>
              <a:gd name="connsiteY79" fmla="*/ 1249133 h 1825357"/>
              <a:gd name="connsiteX80" fmla="*/ 1526955 w 2085641"/>
              <a:gd name="connsiteY80" fmla="*/ 1217460 h 1825357"/>
              <a:gd name="connsiteX81" fmla="*/ 1560900 w 2085641"/>
              <a:gd name="connsiteY81" fmla="*/ 1251405 h 1825357"/>
              <a:gd name="connsiteX82" fmla="*/ 1526955 w 2085641"/>
              <a:gd name="connsiteY82" fmla="*/ 1285350 h 1825357"/>
              <a:gd name="connsiteX83" fmla="*/ 1493009 w 2085641"/>
              <a:gd name="connsiteY83" fmla="*/ 1251405 h 1825357"/>
              <a:gd name="connsiteX84" fmla="*/ 1502952 w 2085641"/>
              <a:gd name="connsiteY84" fmla="*/ 1227402 h 1825357"/>
              <a:gd name="connsiteX85" fmla="*/ 1504039 w 2085641"/>
              <a:gd name="connsiteY85" fmla="*/ 1226669 h 1825357"/>
              <a:gd name="connsiteX86" fmla="*/ 1505720 w 2085641"/>
              <a:gd name="connsiteY86" fmla="*/ 1222610 h 1825357"/>
              <a:gd name="connsiteX87" fmla="*/ 1507274 w 2085641"/>
              <a:gd name="connsiteY87" fmla="*/ 1221562 h 1825357"/>
              <a:gd name="connsiteX88" fmla="*/ 1504564 w 2085641"/>
              <a:gd name="connsiteY88" fmla="*/ 1226315 h 1825357"/>
              <a:gd name="connsiteX89" fmla="*/ 1513742 w 2085641"/>
              <a:gd name="connsiteY89" fmla="*/ 1220128 h 1825357"/>
              <a:gd name="connsiteX90" fmla="*/ 1526955 w 2085641"/>
              <a:gd name="connsiteY90" fmla="*/ 1217460 h 1825357"/>
              <a:gd name="connsiteX91" fmla="*/ 471752 w 2085641"/>
              <a:gd name="connsiteY91" fmla="*/ 1217460 h 1825357"/>
              <a:gd name="connsiteX92" fmla="*/ 505697 w 2085641"/>
              <a:gd name="connsiteY92" fmla="*/ 1251405 h 1825357"/>
              <a:gd name="connsiteX93" fmla="*/ 471752 w 2085641"/>
              <a:gd name="connsiteY93" fmla="*/ 1285350 h 1825357"/>
              <a:gd name="connsiteX94" fmla="*/ 437807 w 2085641"/>
              <a:gd name="connsiteY94" fmla="*/ 1251405 h 1825357"/>
              <a:gd name="connsiteX95" fmla="*/ 471752 w 2085641"/>
              <a:gd name="connsiteY95" fmla="*/ 1217460 h 1825357"/>
              <a:gd name="connsiteX96" fmla="*/ 823682 w 2085641"/>
              <a:gd name="connsiteY96" fmla="*/ 1216866 h 1825357"/>
              <a:gd name="connsiteX97" fmla="*/ 857628 w 2085641"/>
              <a:gd name="connsiteY97" fmla="*/ 1250811 h 1825357"/>
              <a:gd name="connsiteX98" fmla="*/ 823682 w 2085641"/>
              <a:gd name="connsiteY98" fmla="*/ 1284757 h 1825357"/>
              <a:gd name="connsiteX99" fmla="*/ 789737 w 2085641"/>
              <a:gd name="connsiteY99" fmla="*/ 1250811 h 1825357"/>
              <a:gd name="connsiteX100" fmla="*/ 823682 w 2085641"/>
              <a:gd name="connsiteY100" fmla="*/ 1216866 h 1825357"/>
              <a:gd name="connsiteX101" fmla="*/ 1876981 w 2085641"/>
              <a:gd name="connsiteY101" fmla="*/ 1209845 h 1825357"/>
              <a:gd name="connsiteX102" fmla="*/ 1910772 w 2085641"/>
              <a:gd name="connsiteY102" fmla="*/ 1243636 h 1825357"/>
              <a:gd name="connsiteX103" fmla="*/ 1909904 w 2085641"/>
              <a:gd name="connsiteY103" fmla="*/ 1245731 h 1825357"/>
              <a:gd name="connsiteX104" fmla="*/ 1910372 w 2085641"/>
              <a:gd name="connsiteY104" fmla="*/ 1246859 h 1825357"/>
              <a:gd name="connsiteX105" fmla="*/ 1876504 w 2085641"/>
              <a:gd name="connsiteY105" fmla="*/ 1280727 h 1825357"/>
              <a:gd name="connsiteX106" fmla="*/ 1842636 w 2085641"/>
              <a:gd name="connsiteY106" fmla="*/ 1246859 h 1825357"/>
              <a:gd name="connsiteX107" fmla="*/ 1843581 w 2085641"/>
              <a:gd name="connsiteY107" fmla="*/ 1244577 h 1825357"/>
              <a:gd name="connsiteX108" fmla="*/ 1843191 w 2085641"/>
              <a:gd name="connsiteY108" fmla="*/ 1243636 h 1825357"/>
              <a:gd name="connsiteX109" fmla="*/ 1876981 w 2085641"/>
              <a:gd name="connsiteY109" fmla="*/ 1209845 h 1825357"/>
              <a:gd name="connsiteX110" fmla="*/ 971408 w 2085641"/>
              <a:gd name="connsiteY110" fmla="*/ 989611 h 1825357"/>
              <a:gd name="connsiteX111" fmla="*/ 978392 w 2085641"/>
              <a:gd name="connsiteY111" fmla="*/ 993623 h 1825357"/>
              <a:gd name="connsiteX112" fmla="*/ 858026 w 2085641"/>
              <a:gd name="connsiteY112" fmla="*/ 1203151 h 1825357"/>
              <a:gd name="connsiteX113" fmla="*/ 851042 w 2085641"/>
              <a:gd name="connsiteY113" fmla="*/ 1199140 h 1825357"/>
              <a:gd name="connsiteX114" fmla="*/ 2023892 w 2085641"/>
              <a:gd name="connsiteY114" fmla="*/ 986256 h 1825357"/>
              <a:gd name="connsiteX115" fmla="*/ 2030860 w 2085641"/>
              <a:gd name="connsiteY115" fmla="*/ 990259 h 1825357"/>
              <a:gd name="connsiteX116" fmla="*/ 1910768 w 2085641"/>
              <a:gd name="connsiteY116" fmla="*/ 1199308 h 1825357"/>
              <a:gd name="connsiteX117" fmla="*/ 1903801 w 2085641"/>
              <a:gd name="connsiteY117" fmla="*/ 1195305 h 1825357"/>
              <a:gd name="connsiteX118" fmla="*/ 1379229 w 2085641"/>
              <a:gd name="connsiteY118" fmla="*/ 982690 h 1825357"/>
              <a:gd name="connsiteX119" fmla="*/ 1499596 w 2085641"/>
              <a:gd name="connsiteY119" fmla="*/ 1192217 h 1825357"/>
              <a:gd name="connsiteX120" fmla="*/ 1492611 w 2085641"/>
              <a:gd name="connsiteY120" fmla="*/ 1196230 h 1825357"/>
              <a:gd name="connsiteX121" fmla="*/ 1372245 w 2085641"/>
              <a:gd name="connsiteY121" fmla="*/ 986702 h 1825357"/>
              <a:gd name="connsiteX122" fmla="*/ 324026 w 2085641"/>
              <a:gd name="connsiteY122" fmla="*/ 982690 h 1825357"/>
              <a:gd name="connsiteX123" fmla="*/ 444393 w 2085641"/>
              <a:gd name="connsiteY123" fmla="*/ 1192217 h 1825357"/>
              <a:gd name="connsiteX124" fmla="*/ 437408 w 2085641"/>
              <a:gd name="connsiteY124" fmla="*/ 1196230 h 1825357"/>
              <a:gd name="connsiteX125" fmla="*/ 317042 w 2085641"/>
              <a:gd name="connsiteY125" fmla="*/ 986702 h 1825357"/>
              <a:gd name="connsiteX126" fmla="*/ 1055203 w 2085641"/>
              <a:gd name="connsiteY126" fmla="*/ 942720 h 1825357"/>
              <a:gd name="connsiteX127" fmla="*/ 1296843 w 2085641"/>
              <a:gd name="connsiteY127" fmla="*/ 942720 h 1825357"/>
              <a:gd name="connsiteX128" fmla="*/ 1296843 w 2085641"/>
              <a:gd name="connsiteY128" fmla="*/ 950774 h 1825357"/>
              <a:gd name="connsiteX129" fmla="*/ 1055203 w 2085641"/>
              <a:gd name="connsiteY129" fmla="*/ 950774 h 1825357"/>
              <a:gd name="connsiteX130" fmla="*/ 0 w 2085641"/>
              <a:gd name="connsiteY130" fmla="*/ 942720 h 1825357"/>
              <a:gd name="connsiteX131" fmla="*/ 241640 w 2085641"/>
              <a:gd name="connsiteY131" fmla="*/ 942720 h 1825357"/>
              <a:gd name="connsiteX132" fmla="*/ 241640 w 2085641"/>
              <a:gd name="connsiteY132" fmla="*/ 950774 h 1825357"/>
              <a:gd name="connsiteX133" fmla="*/ 0 w 2085641"/>
              <a:gd name="connsiteY133" fmla="*/ 950774 h 1825357"/>
              <a:gd name="connsiteX134" fmla="*/ 999353 w 2085641"/>
              <a:gd name="connsiteY134" fmla="*/ 916842 h 1825357"/>
              <a:gd name="connsiteX135" fmla="*/ 1033299 w 2085641"/>
              <a:gd name="connsiteY135" fmla="*/ 950787 h 1825357"/>
              <a:gd name="connsiteX136" fmla="*/ 999353 w 2085641"/>
              <a:gd name="connsiteY136" fmla="*/ 984732 h 1825357"/>
              <a:gd name="connsiteX137" fmla="*/ 965407 w 2085641"/>
              <a:gd name="connsiteY137" fmla="*/ 950787 h 1825357"/>
              <a:gd name="connsiteX138" fmla="*/ 999353 w 2085641"/>
              <a:gd name="connsiteY138" fmla="*/ 916842 h 1825357"/>
              <a:gd name="connsiteX139" fmla="*/ 2051774 w 2085641"/>
              <a:gd name="connsiteY139" fmla="*/ 913652 h 1825357"/>
              <a:gd name="connsiteX140" fmla="*/ 2085641 w 2085641"/>
              <a:gd name="connsiteY140" fmla="*/ 947520 h 1825357"/>
              <a:gd name="connsiteX141" fmla="*/ 2051774 w 2085641"/>
              <a:gd name="connsiteY141" fmla="*/ 981388 h 1825357"/>
              <a:gd name="connsiteX142" fmla="*/ 2017905 w 2085641"/>
              <a:gd name="connsiteY142" fmla="*/ 947520 h 1825357"/>
              <a:gd name="connsiteX143" fmla="*/ 2051774 w 2085641"/>
              <a:gd name="connsiteY143" fmla="*/ 913652 h 1825357"/>
              <a:gd name="connsiteX144" fmla="*/ 1351284 w 2085641"/>
              <a:gd name="connsiteY144" fmla="*/ 909919 h 1825357"/>
              <a:gd name="connsiteX145" fmla="*/ 1385229 w 2085641"/>
              <a:gd name="connsiteY145" fmla="*/ 943865 h 1825357"/>
              <a:gd name="connsiteX146" fmla="*/ 1351284 w 2085641"/>
              <a:gd name="connsiteY146" fmla="*/ 977811 h 1825357"/>
              <a:gd name="connsiteX147" fmla="*/ 1317338 w 2085641"/>
              <a:gd name="connsiteY147" fmla="*/ 943865 h 1825357"/>
              <a:gd name="connsiteX148" fmla="*/ 1351284 w 2085641"/>
              <a:gd name="connsiteY148" fmla="*/ 909919 h 1825357"/>
              <a:gd name="connsiteX149" fmla="*/ 296081 w 2085641"/>
              <a:gd name="connsiteY149" fmla="*/ 909919 h 1825357"/>
              <a:gd name="connsiteX150" fmla="*/ 330026 w 2085641"/>
              <a:gd name="connsiteY150" fmla="*/ 943865 h 1825357"/>
              <a:gd name="connsiteX151" fmla="*/ 296081 w 2085641"/>
              <a:gd name="connsiteY151" fmla="*/ 977811 h 1825357"/>
              <a:gd name="connsiteX152" fmla="*/ 262135 w 2085641"/>
              <a:gd name="connsiteY152" fmla="*/ 943865 h 1825357"/>
              <a:gd name="connsiteX153" fmla="*/ 296081 w 2085641"/>
              <a:gd name="connsiteY153" fmla="*/ 909919 h 1825357"/>
              <a:gd name="connsiteX154" fmla="*/ 446776 w 2085641"/>
              <a:gd name="connsiteY154" fmla="*/ 684953 h 1825357"/>
              <a:gd name="connsiteX155" fmla="*/ 453760 w 2085641"/>
              <a:gd name="connsiteY155" fmla="*/ 688965 h 1825357"/>
              <a:gd name="connsiteX156" fmla="*/ 333394 w 2085641"/>
              <a:gd name="connsiteY156" fmla="*/ 898493 h 1825357"/>
              <a:gd name="connsiteX157" fmla="*/ 326410 w 2085641"/>
              <a:gd name="connsiteY157" fmla="*/ 894481 h 1825357"/>
              <a:gd name="connsiteX158" fmla="*/ 1501183 w 2085641"/>
              <a:gd name="connsiteY158" fmla="*/ 682475 h 1825357"/>
              <a:gd name="connsiteX159" fmla="*/ 1508167 w 2085641"/>
              <a:gd name="connsiteY159" fmla="*/ 686488 h 1825357"/>
              <a:gd name="connsiteX160" fmla="*/ 1387801 w 2085641"/>
              <a:gd name="connsiteY160" fmla="*/ 896016 h 1825357"/>
              <a:gd name="connsiteX161" fmla="*/ 1380816 w 2085641"/>
              <a:gd name="connsiteY161" fmla="*/ 892004 h 1825357"/>
              <a:gd name="connsiteX162" fmla="*/ 851628 w 2085641"/>
              <a:gd name="connsiteY162" fmla="*/ 682072 h 1825357"/>
              <a:gd name="connsiteX163" fmla="*/ 971994 w 2085641"/>
              <a:gd name="connsiteY163" fmla="*/ 891599 h 1825357"/>
              <a:gd name="connsiteX164" fmla="*/ 965010 w 2085641"/>
              <a:gd name="connsiteY164" fmla="*/ 895612 h 1825357"/>
              <a:gd name="connsiteX165" fmla="*/ 844643 w 2085641"/>
              <a:gd name="connsiteY165" fmla="*/ 686084 h 1825357"/>
              <a:gd name="connsiteX166" fmla="*/ 1904385 w 2085641"/>
              <a:gd name="connsiteY166" fmla="*/ 679418 h 1825357"/>
              <a:gd name="connsiteX167" fmla="*/ 2024476 w 2085641"/>
              <a:gd name="connsiteY167" fmla="*/ 888468 h 1825357"/>
              <a:gd name="connsiteX168" fmla="*/ 2017508 w 2085641"/>
              <a:gd name="connsiteY168" fmla="*/ 892471 h 1825357"/>
              <a:gd name="connsiteX169" fmla="*/ 1897417 w 2085641"/>
              <a:gd name="connsiteY169" fmla="*/ 683421 h 1825357"/>
              <a:gd name="connsiteX170" fmla="*/ 527601 w 2085641"/>
              <a:gd name="connsiteY170" fmla="*/ 642102 h 1825357"/>
              <a:gd name="connsiteX171" fmla="*/ 769242 w 2085641"/>
              <a:gd name="connsiteY171" fmla="*/ 642102 h 1825357"/>
              <a:gd name="connsiteX172" fmla="*/ 769242 w 2085641"/>
              <a:gd name="connsiteY172" fmla="*/ 650156 h 1825357"/>
              <a:gd name="connsiteX173" fmla="*/ 527601 w 2085641"/>
              <a:gd name="connsiteY173" fmla="*/ 650156 h 1825357"/>
              <a:gd name="connsiteX174" fmla="*/ 1581099 w 2085641"/>
              <a:gd name="connsiteY174" fmla="*/ 639540 h 1825357"/>
              <a:gd name="connsiteX175" fmla="*/ 1822188 w 2085641"/>
              <a:gd name="connsiteY175" fmla="*/ 639540 h 1825357"/>
              <a:gd name="connsiteX176" fmla="*/ 1822188 w 2085641"/>
              <a:gd name="connsiteY176" fmla="*/ 647576 h 1825357"/>
              <a:gd name="connsiteX177" fmla="*/ 1581099 w 2085641"/>
              <a:gd name="connsiteY177" fmla="*/ 647576 h 1825357"/>
              <a:gd name="connsiteX178" fmla="*/ 474722 w 2085641"/>
              <a:gd name="connsiteY178" fmla="*/ 612183 h 1825357"/>
              <a:gd name="connsiteX179" fmla="*/ 508667 w 2085641"/>
              <a:gd name="connsiteY179" fmla="*/ 646128 h 1825357"/>
              <a:gd name="connsiteX180" fmla="*/ 474722 w 2085641"/>
              <a:gd name="connsiteY180" fmla="*/ 680074 h 1825357"/>
              <a:gd name="connsiteX181" fmla="*/ 440776 w 2085641"/>
              <a:gd name="connsiteY181" fmla="*/ 646128 h 1825357"/>
              <a:gd name="connsiteX182" fmla="*/ 474722 w 2085641"/>
              <a:gd name="connsiteY182" fmla="*/ 612183 h 1825357"/>
              <a:gd name="connsiteX183" fmla="*/ 1529128 w 2085641"/>
              <a:gd name="connsiteY183" fmla="*/ 609706 h 1825357"/>
              <a:gd name="connsiteX184" fmla="*/ 1563074 w 2085641"/>
              <a:gd name="connsiteY184" fmla="*/ 643651 h 1825357"/>
              <a:gd name="connsiteX185" fmla="*/ 1529128 w 2085641"/>
              <a:gd name="connsiteY185" fmla="*/ 677597 h 1825357"/>
              <a:gd name="connsiteX186" fmla="*/ 1495182 w 2085641"/>
              <a:gd name="connsiteY186" fmla="*/ 643651 h 1825357"/>
              <a:gd name="connsiteX187" fmla="*/ 1529128 w 2085641"/>
              <a:gd name="connsiteY187" fmla="*/ 609706 h 1825357"/>
              <a:gd name="connsiteX188" fmla="*/ 823682 w 2085641"/>
              <a:gd name="connsiteY188" fmla="*/ 609302 h 1825357"/>
              <a:gd name="connsiteX189" fmla="*/ 857628 w 2085641"/>
              <a:gd name="connsiteY189" fmla="*/ 643248 h 1825357"/>
              <a:gd name="connsiteX190" fmla="*/ 823682 w 2085641"/>
              <a:gd name="connsiteY190" fmla="*/ 677193 h 1825357"/>
              <a:gd name="connsiteX191" fmla="*/ 789737 w 2085641"/>
              <a:gd name="connsiteY191" fmla="*/ 643248 h 1825357"/>
              <a:gd name="connsiteX192" fmla="*/ 823682 w 2085641"/>
              <a:gd name="connsiteY192" fmla="*/ 609302 h 1825357"/>
              <a:gd name="connsiteX193" fmla="*/ 1876504 w 2085641"/>
              <a:gd name="connsiteY193" fmla="*/ 606815 h 1825357"/>
              <a:gd name="connsiteX194" fmla="*/ 1910372 w 2085641"/>
              <a:gd name="connsiteY194" fmla="*/ 640683 h 1825357"/>
              <a:gd name="connsiteX195" fmla="*/ 1876504 w 2085641"/>
              <a:gd name="connsiteY195" fmla="*/ 674551 h 1825357"/>
              <a:gd name="connsiteX196" fmla="*/ 1842636 w 2085641"/>
              <a:gd name="connsiteY196" fmla="*/ 640683 h 1825357"/>
              <a:gd name="connsiteX197" fmla="*/ 1876504 w 2085641"/>
              <a:gd name="connsiteY197" fmla="*/ 606815 h 1825357"/>
              <a:gd name="connsiteX198" fmla="*/ 327380 w 2085641"/>
              <a:gd name="connsiteY198" fmla="*/ 379441 h 1825357"/>
              <a:gd name="connsiteX199" fmla="*/ 447471 w 2085641"/>
              <a:gd name="connsiteY199" fmla="*/ 588491 h 1825357"/>
              <a:gd name="connsiteX200" fmla="*/ 440503 w 2085641"/>
              <a:gd name="connsiteY200" fmla="*/ 592494 h 1825357"/>
              <a:gd name="connsiteX201" fmla="*/ 320412 w 2085641"/>
              <a:gd name="connsiteY201" fmla="*/ 383445 h 1825357"/>
              <a:gd name="connsiteX202" fmla="*/ 976551 w 2085641"/>
              <a:gd name="connsiteY202" fmla="*/ 377818 h 1825357"/>
              <a:gd name="connsiteX203" fmla="*/ 983535 w 2085641"/>
              <a:gd name="connsiteY203" fmla="*/ 381829 h 1825357"/>
              <a:gd name="connsiteX204" fmla="*/ 863169 w 2085641"/>
              <a:gd name="connsiteY204" fmla="*/ 591358 h 1825357"/>
              <a:gd name="connsiteX205" fmla="*/ 856185 w 2085641"/>
              <a:gd name="connsiteY205" fmla="*/ 587345 h 1825357"/>
              <a:gd name="connsiteX206" fmla="*/ 1381403 w 2085641"/>
              <a:gd name="connsiteY206" fmla="*/ 374936 h 1825357"/>
              <a:gd name="connsiteX207" fmla="*/ 1501769 w 2085641"/>
              <a:gd name="connsiteY207" fmla="*/ 584464 h 1825357"/>
              <a:gd name="connsiteX208" fmla="*/ 1494785 w 2085641"/>
              <a:gd name="connsiteY208" fmla="*/ 588476 h 1825357"/>
              <a:gd name="connsiteX209" fmla="*/ 1374418 w 2085641"/>
              <a:gd name="connsiteY209" fmla="*/ 378948 h 1825357"/>
              <a:gd name="connsiteX210" fmla="*/ 1057376 w 2085641"/>
              <a:gd name="connsiteY210" fmla="*/ 334966 h 1825357"/>
              <a:gd name="connsiteX211" fmla="*/ 1299017 w 2085641"/>
              <a:gd name="connsiteY211" fmla="*/ 334966 h 1825357"/>
              <a:gd name="connsiteX212" fmla="*/ 1299017 w 2085641"/>
              <a:gd name="connsiteY212" fmla="*/ 343020 h 1825357"/>
              <a:gd name="connsiteX213" fmla="*/ 1057376 w 2085641"/>
              <a:gd name="connsiteY213" fmla="*/ 343020 h 1825357"/>
              <a:gd name="connsiteX214" fmla="*/ 299498 w 2085641"/>
              <a:gd name="connsiteY214" fmla="*/ 306838 h 1825357"/>
              <a:gd name="connsiteX215" fmla="*/ 333366 w 2085641"/>
              <a:gd name="connsiteY215" fmla="*/ 340706 h 1825357"/>
              <a:gd name="connsiteX216" fmla="*/ 299498 w 2085641"/>
              <a:gd name="connsiteY216" fmla="*/ 374574 h 1825357"/>
              <a:gd name="connsiteX217" fmla="*/ 265631 w 2085641"/>
              <a:gd name="connsiteY217" fmla="*/ 340706 h 1825357"/>
              <a:gd name="connsiteX218" fmla="*/ 299498 w 2085641"/>
              <a:gd name="connsiteY218" fmla="*/ 306838 h 1825357"/>
              <a:gd name="connsiteX219" fmla="*/ 1004497 w 2085641"/>
              <a:gd name="connsiteY219" fmla="*/ 305047 h 1825357"/>
              <a:gd name="connsiteX220" fmla="*/ 1038442 w 2085641"/>
              <a:gd name="connsiteY220" fmla="*/ 338993 h 1825357"/>
              <a:gd name="connsiteX221" fmla="*/ 1004497 w 2085641"/>
              <a:gd name="connsiteY221" fmla="*/ 372939 h 1825357"/>
              <a:gd name="connsiteX222" fmla="*/ 970551 w 2085641"/>
              <a:gd name="connsiteY222" fmla="*/ 338993 h 1825357"/>
              <a:gd name="connsiteX223" fmla="*/ 1004497 w 2085641"/>
              <a:gd name="connsiteY223" fmla="*/ 305047 h 1825357"/>
              <a:gd name="connsiteX224" fmla="*/ 1353457 w 2085641"/>
              <a:gd name="connsiteY224" fmla="*/ 302166 h 1825357"/>
              <a:gd name="connsiteX225" fmla="*/ 1387402 w 2085641"/>
              <a:gd name="connsiteY225" fmla="*/ 336112 h 1825357"/>
              <a:gd name="connsiteX226" fmla="*/ 1353457 w 2085641"/>
              <a:gd name="connsiteY226" fmla="*/ 370057 h 1825357"/>
              <a:gd name="connsiteX227" fmla="*/ 1319512 w 2085641"/>
              <a:gd name="connsiteY227" fmla="*/ 336112 h 1825357"/>
              <a:gd name="connsiteX228" fmla="*/ 1353457 w 2085641"/>
              <a:gd name="connsiteY228" fmla="*/ 302166 h 1825357"/>
              <a:gd name="connsiteX229" fmla="*/ 449552 w 2085641"/>
              <a:gd name="connsiteY229" fmla="*/ 75479 h 1825357"/>
              <a:gd name="connsiteX230" fmla="*/ 456520 w 2085641"/>
              <a:gd name="connsiteY230" fmla="*/ 79482 h 1825357"/>
              <a:gd name="connsiteX231" fmla="*/ 336429 w 2085641"/>
              <a:gd name="connsiteY231" fmla="*/ 288532 h 1825357"/>
              <a:gd name="connsiteX232" fmla="*/ 329460 w 2085641"/>
              <a:gd name="connsiteY232" fmla="*/ 284528 h 1825357"/>
              <a:gd name="connsiteX233" fmla="*/ 853479 w 2085641"/>
              <a:gd name="connsiteY233" fmla="*/ 72604 h 1825357"/>
              <a:gd name="connsiteX234" fmla="*/ 973570 w 2085641"/>
              <a:gd name="connsiteY234" fmla="*/ 281654 h 1825357"/>
              <a:gd name="connsiteX235" fmla="*/ 966602 w 2085641"/>
              <a:gd name="connsiteY235" fmla="*/ 285656 h 1825357"/>
              <a:gd name="connsiteX236" fmla="*/ 846510 w 2085641"/>
              <a:gd name="connsiteY236" fmla="*/ 76607 h 1825357"/>
              <a:gd name="connsiteX237" fmla="*/ 530193 w 2085641"/>
              <a:gd name="connsiteY237" fmla="*/ 32725 h 1825357"/>
              <a:gd name="connsiteX238" fmla="*/ 771281 w 2085641"/>
              <a:gd name="connsiteY238" fmla="*/ 32725 h 1825357"/>
              <a:gd name="connsiteX239" fmla="*/ 771281 w 2085641"/>
              <a:gd name="connsiteY239" fmla="*/ 40761 h 1825357"/>
              <a:gd name="connsiteX240" fmla="*/ 530193 w 2085641"/>
              <a:gd name="connsiteY240" fmla="*/ 40761 h 1825357"/>
              <a:gd name="connsiteX241" fmla="*/ 477434 w 2085641"/>
              <a:gd name="connsiteY241" fmla="*/ 2876 h 1825357"/>
              <a:gd name="connsiteX242" fmla="*/ 511302 w 2085641"/>
              <a:gd name="connsiteY242" fmla="*/ 36744 h 1825357"/>
              <a:gd name="connsiteX243" fmla="*/ 477434 w 2085641"/>
              <a:gd name="connsiteY243" fmla="*/ 70611 h 1825357"/>
              <a:gd name="connsiteX244" fmla="*/ 443566 w 2085641"/>
              <a:gd name="connsiteY244" fmla="*/ 36744 h 1825357"/>
              <a:gd name="connsiteX245" fmla="*/ 477434 w 2085641"/>
              <a:gd name="connsiteY245" fmla="*/ 2876 h 1825357"/>
              <a:gd name="connsiteX246" fmla="*/ 825597 w 2085641"/>
              <a:gd name="connsiteY246" fmla="*/ 0 h 1825357"/>
              <a:gd name="connsiteX247" fmla="*/ 859465 w 2085641"/>
              <a:gd name="connsiteY247" fmla="*/ 33868 h 1825357"/>
              <a:gd name="connsiteX248" fmla="*/ 825597 w 2085641"/>
              <a:gd name="connsiteY248" fmla="*/ 67737 h 1825357"/>
              <a:gd name="connsiteX249" fmla="*/ 791729 w 2085641"/>
              <a:gd name="connsiteY249" fmla="*/ 33868 h 1825357"/>
              <a:gd name="connsiteX250" fmla="*/ 825597 w 2085641"/>
              <a:gd name="connsiteY250" fmla="*/ 0 h 182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2085641" h="1825357">
                <a:moveTo>
                  <a:pt x="1526563" y="1816176"/>
                </a:moveTo>
                <a:lnTo>
                  <a:pt x="1548729" y="1825357"/>
                </a:lnTo>
                <a:lnTo>
                  <a:pt x="1504398" y="1825357"/>
                </a:lnTo>
                <a:close/>
                <a:moveTo>
                  <a:pt x="1876981" y="1814636"/>
                </a:moveTo>
                <a:cubicBezTo>
                  <a:pt x="1886312" y="1814636"/>
                  <a:pt x="1894760" y="1818418"/>
                  <a:pt x="1900875" y="1824533"/>
                </a:cubicBezTo>
                <a:lnTo>
                  <a:pt x="1901217" y="1825357"/>
                </a:lnTo>
                <a:lnTo>
                  <a:pt x="1852747" y="1825357"/>
                </a:lnTo>
                <a:lnTo>
                  <a:pt x="1853088" y="1824533"/>
                </a:lnTo>
                <a:cubicBezTo>
                  <a:pt x="1859203" y="1818418"/>
                  <a:pt x="1867651" y="1814636"/>
                  <a:pt x="1876981" y="1814636"/>
                </a:cubicBezTo>
                <a:close/>
                <a:moveTo>
                  <a:pt x="1380574" y="1589586"/>
                </a:moveTo>
                <a:lnTo>
                  <a:pt x="1499719" y="1796990"/>
                </a:lnTo>
                <a:lnTo>
                  <a:pt x="1492767" y="1800984"/>
                </a:lnTo>
                <a:lnTo>
                  <a:pt x="1375967" y="1597664"/>
                </a:lnTo>
                <a:close/>
                <a:moveTo>
                  <a:pt x="2024033" y="1588418"/>
                </a:moveTo>
                <a:lnTo>
                  <a:pt x="2030985" y="1592413"/>
                </a:lnTo>
                <a:lnTo>
                  <a:pt x="1911168" y="1800984"/>
                </a:lnTo>
                <a:lnTo>
                  <a:pt x="1904216" y="1796990"/>
                </a:lnTo>
                <a:close/>
                <a:moveTo>
                  <a:pt x="1055203" y="1553708"/>
                </a:moveTo>
                <a:lnTo>
                  <a:pt x="1296843" y="1553708"/>
                </a:lnTo>
                <a:lnTo>
                  <a:pt x="1296843" y="1561763"/>
                </a:lnTo>
                <a:lnTo>
                  <a:pt x="1055203" y="1561763"/>
                </a:lnTo>
                <a:close/>
                <a:moveTo>
                  <a:pt x="0" y="1553708"/>
                </a:moveTo>
                <a:lnTo>
                  <a:pt x="241640" y="1553708"/>
                </a:lnTo>
                <a:lnTo>
                  <a:pt x="241640" y="1561763"/>
                </a:lnTo>
                <a:lnTo>
                  <a:pt x="0" y="1561763"/>
                </a:lnTo>
                <a:close/>
                <a:moveTo>
                  <a:pt x="999259" y="1519031"/>
                </a:moveTo>
                <a:cubicBezTo>
                  <a:pt x="1018007" y="1519031"/>
                  <a:pt x="1033205" y="1534229"/>
                  <a:pt x="1033205" y="1552977"/>
                </a:cubicBezTo>
                <a:cubicBezTo>
                  <a:pt x="1033205" y="1571724"/>
                  <a:pt x="1018007" y="1586922"/>
                  <a:pt x="999259" y="1586922"/>
                </a:cubicBezTo>
                <a:cubicBezTo>
                  <a:pt x="980512" y="1586922"/>
                  <a:pt x="965314" y="1571724"/>
                  <a:pt x="965314" y="1552977"/>
                </a:cubicBezTo>
                <a:cubicBezTo>
                  <a:pt x="965314" y="1534229"/>
                  <a:pt x="980512" y="1519031"/>
                  <a:pt x="999259" y="1519031"/>
                </a:cubicBezTo>
                <a:close/>
                <a:moveTo>
                  <a:pt x="1351284" y="1517484"/>
                </a:moveTo>
                <a:cubicBezTo>
                  <a:pt x="1370031" y="1517484"/>
                  <a:pt x="1385229" y="1532681"/>
                  <a:pt x="1385229" y="1551429"/>
                </a:cubicBezTo>
                <a:cubicBezTo>
                  <a:pt x="1385229" y="1570177"/>
                  <a:pt x="1370031" y="1585375"/>
                  <a:pt x="1351284" y="1585375"/>
                </a:cubicBezTo>
                <a:cubicBezTo>
                  <a:pt x="1332536" y="1585375"/>
                  <a:pt x="1317338" y="1570177"/>
                  <a:pt x="1317338" y="1551429"/>
                </a:cubicBezTo>
                <a:cubicBezTo>
                  <a:pt x="1317338" y="1542055"/>
                  <a:pt x="1321138" y="1533569"/>
                  <a:pt x="1327281" y="1527426"/>
                </a:cubicBezTo>
                <a:lnTo>
                  <a:pt x="1327655" y="1527174"/>
                </a:lnTo>
                <a:lnTo>
                  <a:pt x="1328191" y="1525878"/>
                </a:lnTo>
                <a:lnTo>
                  <a:pt x="1337178" y="1519819"/>
                </a:lnTo>
                <a:lnTo>
                  <a:pt x="1336313" y="1521336"/>
                </a:lnTo>
                <a:lnTo>
                  <a:pt x="1338071" y="1520152"/>
                </a:lnTo>
                <a:cubicBezTo>
                  <a:pt x="1342132" y="1518434"/>
                  <a:pt x="1346597" y="1517484"/>
                  <a:pt x="1351284" y="1517484"/>
                </a:cubicBezTo>
                <a:close/>
                <a:moveTo>
                  <a:pt x="296081" y="1517484"/>
                </a:moveTo>
                <a:cubicBezTo>
                  <a:pt x="314828" y="1517484"/>
                  <a:pt x="330026" y="1532681"/>
                  <a:pt x="330026" y="1551429"/>
                </a:cubicBezTo>
                <a:cubicBezTo>
                  <a:pt x="330026" y="1570177"/>
                  <a:pt x="314828" y="1585375"/>
                  <a:pt x="296081" y="1585375"/>
                </a:cubicBezTo>
                <a:cubicBezTo>
                  <a:pt x="277333" y="1585375"/>
                  <a:pt x="262135" y="1570177"/>
                  <a:pt x="262135" y="1551429"/>
                </a:cubicBezTo>
                <a:cubicBezTo>
                  <a:pt x="262135" y="1532681"/>
                  <a:pt x="277333" y="1517484"/>
                  <a:pt x="296081" y="1517484"/>
                </a:cubicBezTo>
                <a:close/>
                <a:moveTo>
                  <a:pt x="2051851" y="1515981"/>
                </a:moveTo>
                <a:cubicBezTo>
                  <a:pt x="2070512" y="1515981"/>
                  <a:pt x="2085641" y="1531110"/>
                  <a:pt x="2085641" y="1549771"/>
                </a:cubicBezTo>
                <a:cubicBezTo>
                  <a:pt x="2085641" y="1568434"/>
                  <a:pt x="2070512" y="1583562"/>
                  <a:pt x="2051851" y="1583562"/>
                </a:cubicBezTo>
                <a:cubicBezTo>
                  <a:pt x="2033189" y="1583562"/>
                  <a:pt x="2018061" y="1568434"/>
                  <a:pt x="2018061" y="1549771"/>
                </a:cubicBezTo>
                <a:cubicBezTo>
                  <a:pt x="2018061" y="1531110"/>
                  <a:pt x="2033189" y="1515981"/>
                  <a:pt x="2051851" y="1515981"/>
                </a:cubicBezTo>
                <a:close/>
                <a:moveTo>
                  <a:pt x="1499009" y="1290229"/>
                </a:moveTo>
                <a:lnTo>
                  <a:pt x="1505994" y="1294241"/>
                </a:lnTo>
                <a:lnTo>
                  <a:pt x="1385627" y="1503769"/>
                </a:lnTo>
                <a:lnTo>
                  <a:pt x="1378643" y="1499758"/>
                </a:lnTo>
                <a:close/>
                <a:moveTo>
                  <a:pt x="851926" y="1290229"/>
                </a:moveTo>
                <a:lnTo>
                  <a:pt x="972292" y="1499758"/>
                </a:lnTo>
                <a:lnTo>
                  <a:pt x="965308" y="1503769"/>
                </a:lnTo>
                <a:lnTo>
                  <a:pt x="845307" y="1294876"/>
                </a:lnTo>
                <a:lnTo>
                  <a:pt x="846014" y="1293625"/>
                </a:lnTo>
                <a:close/>
                <a:moveTo>
                  <a:pt x="443806" y="1290229"/>
                </a:moveTo>
                <a:lnTo>
                  <a:pt x="450791" y="1294241"/>
                </a:lnTo>
                <a:lnTo>
                  <a:pt x="330424" y="1503769"/>
                </a:lnTo>
                <a:lnTo>
                  <a:pt x="323440" y="1499758"/>
                </a:lnTo>
                <a:close/>
                <a:moveTo>
                  <a:pt x="1904800" y="1282282"/>
                </a:moveTo>
                <a:lnTo>
                  <a:pt x="2024617" y="1490854"/>
                </a:lnTo>
                <a:lnTo>
                  <a:pt x="2017664" y="1494848"/>
                </a:lnTo>
                <a:lnTo>
                  <a:pt x="1897847" y="1286276"/>
                </a:lnTo>
                <a:close/>
                <a:moveTo>
                  <a:pt x="527601" y="1253090"/>
                </a:moveTo>
                <a:lnTo>
                  <a:pt x="769242" y="1253090"/>
                </a:lnTo>
                <a:lnTo>
                  <a:pt x="769242" y="1261145"/>
                </a:lnTo>
                <a:lnTo>
                  <a:pt x="527601" y="1261145"/>
                </a:lnTo>
                <a:close/>
                <a:moveTo>
                  <a:pt x="1582252" y="1242495"/>
                </a:moveTo>
                <a:lnTo>
                  <a:pt x="1822789" y="1242495"/>
                </a:lnTo>
                <a:lnTo>
                  <a:pt x="1822789" y="1250513"/>
                </a:lnTo>
                <a:lnTo>
                  <a:pt x="1822188" y="1250513"/>
                </a:lnTo>
                <a:lnTo>
                  <a:pt x="1822188" y="1257169"/>
                </a:lnTo>
                <a:lnTo>
                  <a:pt x="1581099" y="1257169"/>
                </a:lnTo>
                <a:lnTo>
                  <a:pt x="1581099" y="1249133"/>
                </a:lnTo>
                <a:lnTo>
                  <a:pt x="1582252" y="1249133"/>
                </a:lnTo>
                <a:close/>
                <a:moveTo>
                  <a:pt x="1526955" y="1217460"/>
                </a:moveTo>
                <a:cubicBezTo>
                  <a:pt x="1545702" y="1217460"/>
                  <a:pt x="1560900" y="1232658"/>
                  <a:pt x="1560900" y="1251405"/>
                </a:cubicBezTo>
                <a:cubicBezTo>
                  <a:pt x="1560900" y="1270152"/>
                  <a:pt x="1545702" y="1285350"/>
                  <a:pt x="1526955" y="1285350"/>
                </a:cubicBezTo>
                <a:cubicBezTo>
                  <a:pt x="1508206" y="1285350"/>
                  <a:pt x="1493009" y="1270152"/>
                  <a:pt x="1493009" y="1251405"/>
                </a:cubicBezTo>
                <a:cubicBezTo>
                  <a:pt x="1493009" y="1242031"/>
                  <a:pt x="1496809" y="1233545"/>
                  <a:pt x="1502952" y="1227402"/>
                </a:cubicBezTo>
                <a:lnTo>
                  <a:pt x="1504039" y="1226669"/>
                </a:lnTo>
                <a:lnTo>
                  <a:pt x="1505720" y="1222610"/>
                </a:lnTo>
                <a:lnTo>
                  <a:pt x="1507274" y="1221562"/>
                </a:lnTo>
                <a:lnTo>
                  <a:pt x="1504564" y="1226315"/>
                </a:lnTo>
                <a:lnTo>
                  <a:pt x="1513742" y="1220128"/>
                </a:lnTo>
                <a:cubicBezTo>
                  <a:pt x="1517803" y="1218410"/>
                  <a:pt x="1522268" y="1217460"/>
                  <a:pt x="1526955" y="1217460"/>
                </a:cubicBezTo>
                <a:close/>
                <a:moveTo>
                  <a:pt x="471752" y="1217460"/>
                </a:moveTo>
                <a:cubicBezTo>
                  <a:pt x="490499" y="1217460"/>
                  <a:pt x="505697" y="1232658"/>
                  <a:pt x="505697" y="1251405"/>
                </a:cubicBezTo>
                <a:cubicBezTo>
                  <a:pt x="505697" y="1270152"/>
                  <a:pt x="490499" y="1285350"/>
                  <a:pt x="471752" y="1285350"/>
                </a:cubicBezTo>
                <a:cubicBezTo>
                  <a:pt x="453004" y="1285350"/>
                  <a:pt x="437807" y="1270152"/>
                  <a:pt x="437807" y="1251405"/>
                </a:cubicBezTo>
                <a:cubicBezTo>
                  <a:pt x="437807" y="1232658"/>
                  <a:pt x="453004" y="1217460"/>
                  <a:pt x="471752" y="1217460"/>
                </a:cubicBezTo>
                <a:close/>
                <a:moveTo>
                  <a:pt x="823682" y="1216866"/>
                </a:moveTo>
                <a:cubicBezTo>
                  <a:pt x="842430" y="1216866"/>
                  <a:pt x="857628" y="1232063"/>
                  <a:pt x="857628" y="1250811"/>
                </a:cubicBezTo>
                <a:cubicBezTo>
                  <a:pt x="857628" y="1269559"/>
                  <a:pt x="842430" y="1284757"/>
                  <a:pt x="823682" y="1284757"/>
                </a:cubicBezTo>
                <a:cubicBezTo>
                  <a:pt x="804935" y="1284757"/>
                  <a:pt x="789737" y="1269559"/>
                  <a:pt x="789737" y="1250811"/>
                </a:cubicBezTo>
                <a:cubicBezTo>
                  <a:pt x="789737" y="1232063"/>
                  <a:pt x="804935" y="1216866"/>
                  <a:pt x="823682" y="1216866"/>
                </a:cubicBezTo>
                <a:close/>
                <a:moveTo>
                  <a:pt x="1876981" y="1209845"/>
                </a:moveTo>
                <a:cubicBezTo>
                  <a:pt x="1895644" y="1209845"/>
                  <a:pt x="1910772" y="1224973"/>
                  <a:pt x="1910772" y="1243636"/>
                </a:cubicBezTo>
                <a:lnTo>
                  <a:pt x="1909904" y="1245731"/>
                </a:lnTo>
                <a:lnTo>
                  <a:pt x="1910372" y="1246859"/>
                </a:lnTo>
                <a:cubicBezTo>
                  <a:pt x="1910372" y="1265564"/>
                  <a:pt x="1895209" y="1280727"/>
                  <a:pt x="1876504" y="1280727"/>
                </a:cubicBezTo>
                <a:cubicBezTo>
                  <a:pt x="1857799" y="1280727"/>
                  <a:pt x="1842636" y="1265564"/>
                  <a:pt x="1842636" y="1246859"/>
                </a:cubicBezTo>
                <a:lnTo>
                  <a:pt x="1843581" y="1244577"/>
                </a:lnTo>
                <a:lnTo>
                  <a:pt x="1843191" y="1243636"/>
                </a:lnTo>
                <a:cubicBezTo>
                  <a:pt x="1843191" y="1224973"/>
                  <a:pt x="1858320" y="1209845"/>
                  <a:pt x="1876981" y="1209845"/>
                </a:cubicBezTo>
                <a:close/>
                <a:moveTo>
                  <a:pt x="971408" y="989611"/>
                </a:moveTo>
                <a:lnTo>
                  <a:pt x="978392" y="993623"/>
                </a:lnTo>
                <a:lnTo>
                  <a:pt x="858026" y="1203151"/>
                </a:lnTo>
                <a:lnTo>
                  <a:pt x="851042" y="1199140"/>
                </a:lnTo>
                <a:close/>
                <a:moveTo>
                  <a:pt x="2023892" y="986256"/>
                </a:moveTo>
                <a:lnTo>
                  <a:pt x="2030860" y="990259"/>
                </a:lnTo>
                <a:lnTo>
                  <a:pt x="1910768" y="1199308"/>
                </a:lnTo>
                <a:lnTo>
                  <a:pt x="1903801" y="1195305"/>
                </a:lnTo>
                <a:close/>
                <a:moveTo>
                  <a:pt x="1379229" y="982690"/>
                </a:moveTo>
                <a:lnTo>
                  <a:pt x="1499596" y="1192217"/>
                </a:lnTo>
                <a:lnTo>
                  <a:pt x="1492611" y="1196230"/>
                </a:lnTo>
                <a:lnTo>
                  <a:pt x="1372245" y="986702"/>
                </a:lnTo>
                <a:close/>
                <a:moveTo>
                  <a:pt x="324026" y="982690"/>
                </a:moveTo>
                <a:lnTo>
                  <a:pt x="444393" y="1192217"/>
                </a:lnTo>
                <a:lnTo>
                  <a:pt x="437408" y="1196230"/>
                </a:lnTo>
                <a:lnTo>
                  <a:pt x="317042" y="986702"/>
                </a:lnTo>
                <a:close/>
                <a:moveTo>
                  <a:pt x="1055203" y="942720"/>
                </a:moveTo>
                <a:lnTo>
                  <a:pt x="1296843" y="942720"/>
                </a:lnTo>
                <a:lnTo>
                  <a:pt x="1296843" y="950774"/>
                </a:lnTo>
                <a:lnTo>
                  <a:pt x="1055203" y="950774"/>
                </a:lnTo>
                <a:close/>
                <a:moveTo>
                  <a:pt x="0" y="942720"/>
                </a:moveTo>
                <a:lnTo>
                  <a:pt x="241640" y="942720"/>
                </a:lnTo>
                <a:lnTo>
                  <a:pt x="241640" y="950774"/>
                </a:lnTo>
                <a:lnTo>
                  <a:pt x="0" y="950774"/>
                </a:lnTo>
                <a:close/>
                <a:moveTo>
                  <a:pt x="999353" y="916842"/>
                </a:moveTo>
                <a:cubicBezTo>
                  <a:pt x="1018101" y="916842"/>
                  <a:pt x="1033299" y="932040"/>
                  <a:pt x="1033299" y="950787"/>
                </a:cubicBezTo>
                <a:cubicBezTo>
                  <a:pt x="1033299" y="969535"/>
                  <a:pt x="1018101" y="984732"/>
                  <a:pt x="999353" y="984732"/>
                </a:cubicBezTo>
                <a:cubicBezTo>
                  <a:pt x="980605" y="984732"/>
                  <a:pt x="965407" y="969535"/>
                  <a:pt x="965407" y="950787"/>
                </a:cubicBezTo>
                <a:cubicBezTo>
                  <a:pt x="965407" y="932040"/>
                  <a:pt x="980605" y="916842"/>
                  <a:pt x="999353" y="916842"/>
                </a:cubicBezTo>
                <a:close/>
                <a:moveTo>
                  <a:pt x="2051774" y="913652"/>
                </a:moveTo>
                <a:cubicBezTo>
                  <a:pt x="2070478" y="913652"/>
                  <a:pt x="2085641" y="928816"/>
                  <a:pt x="2085641" y="947520"/>
                </a:cubicBezTo>
                <a:cubicBezTo>
                  <a:pt x="2085641" y="966226"/>
                  <a:pt x="2070478" y="981388"/>
                  <a:pt x="2051774" y="981388"/>
                </a:cubicBezTo>
                <a:cubicBezTo>
                  <a:pt x="2033069" y="981388"/>
                  <a:pt x="2017905" y="966226"/>
                  <a:pt x="2017905" y="947520"/>
                </a:cubicBezTo>
                <a:cubicBezTo>
                  <a:pt x="2017905" y="928816"/>
                  <a:pt x="2033069" y="913652"/>
                  <a:pt x="2051774" y="913652"/>
                </a:cubicBezTo>
                <a:close/>
                <a:moveTo>
                  <a:pt x="1351284" y="909919"/>
                </a:moveTo>
                <a:cubicBezTo>
                  <a:pt x="1370031" y="909919"/>
                  <a:pt x="1385229" y="925117"/>
                  <a:pt x="1385229" y="943865"/>
                </a:cubicBezTo>
                <a:cubicBezTo>
                  <a:pt x="1385229" y="962613"/>
                  <a:pt x="1370031" y="977811"/>
                  <a:pt x="1351284" y="977811"/>
                </a:cubicBezTo>
                <a:cubicBezTo>
                  <a:pt x="1332536" y="977811"/>
                  <a:pt x="1317338" y="962613"/>
                  <a:pt x="1317338" y="943865"/>
                </a:cubicBezTo>
                <a:cubicBezTo>
                  <a:pt x="1317338" y="925117"/>
                  <a:pt x="1332536" y="909919"/>
                  <a:pt x="1351284" y="909919"/>
                </a:cubicBezTo>
                <a:close/>
                <a:moveTo>
                  <a:pt x="296081" y="909919"/>
                </a:moveTo>
                <a:cubicBezTo>
                  <a:pt x="314828" y="909919"/>
                  <a:pt x="330026" y="925117"/>
                  <a:pt x="330026" y="943865"/>
                </a:cubicBezTo>
                <a:cubicBezTo>
                  <a:pt x="330026" y="962613"/>
                  <a:pt x="314828" y="977811"/>
                  <a:pt x="296081" y="977811"/>
                </a:cubicBezTo>
                <a:cubicBezTo>
                  <a:pt x="277333" y="977811"/>
                  <a:pt x="262135" y="962613"/>
                  <a:pt x="262135" y="943865"/>
                </a:cubicBezTo>
                <a:cubicBezTo>
                  <a:pt x="262135" y="925117"/>
                  <a:pt x="277333" y="909919"/>
                  <a:pt x="296081" y="909919"/>
                </a:cubicBezTo>
                <a:close/>
                <a:moveTo>
                  <a:pt x="446776" y="684953"/>
                </a:moveTo>
                <a:lnTo>
                  <a:pt x="453760" y="688965"/>
                </a:lnTo>
                <a:lnTo>
                  <a:pt x="333394" y="898493"/>
                </a:lnTo>
                <a:lnTo>
                  <a:pt x="326410" y="894481"/>
                </a:lnTo>
                <a:close/>
                <a:moveTo>
                  <a:pt x="1501183" y="682475"/>
                </a:moveTo>
                <a:lnTo>
                  <a:pt x="1508167" y="686488"/>
                </a:lnTo>
                <a:lnTo>
                  <a:pt x="1387801" y="896016"/>
                </a:lnTo>
                <a:lnTo>
                  <a:pt x="1380816" y="892004"/>
                </a:lnTo>
                <a:close/>
                <a:moveTo>
                  <a:pt x="851628" y="682072"/>
                </a:moveTo>
                <a:lnTo>
                  <a:pt x="971994" y="891599"/>
                </a:lnTo>
                <a:lnTo>
                  <a:pt x="965010" y="895612"/>
                </a:lnTo>
                <a:lnTo>
                  <a:pt x="844643" y="686084"/>
                </a:lnTo>
                <a:close/>
                <a:moveTo>
                  <a:pt x="1904385" y="679418"/>
                </a:moveTo>
                <a:lnTo>
                  <a:pt x="2024476" y="888468"/>
                </a:lnTo>
                <a:lnTo>
                  <a:pt x="2017508" y="892471"/>
                </a:lnTo>
                <a:lnTo>
                  <a:pt x="1897417" y="683421"/>
                </a:lnTo>
                <a:close/>
                <a:moveTo>
                  <a:pt x="527601" y="642102"/>
                </a:moveTo>
                <a:lnTo>
                  <a:pt x="769242" y="642102"/>
                </a:lnTo>
                <a:lnTo>
                  <a:pt x="769242" y="650156"/>
                </a:lnTo>
                <a:lnTo>
                  <a:pt x="527601" y="650156"/>
                </a:lnTo>
                <a:close/>
                <a:moveTo>
                  <a:pt x="1581099" y="639540"/>
                </a:moveTo>
                <a:lnTo>
                  <a:pt x="1822188" y="639540"/>
                </a:lnTo>
                <a:lnTo>
                  <a:pt x="1822188" y="647576"/>
                </a:lnTo>
                <a:lnTo>
                  <a:pt x="1581099" y="647576"/>
                </a:lnTo>
                <a:close/>
                <a:moveTo>
                  <a:pt x="474722" y="612183"/>
                </a:moveTo>
                <a:cubicBezTo>
                  <a:pt x="493470" y="612183"/>
                  <a:pt x="508667" y="627381"/>
                  <a:pt x="508667" y="646128"/>
                </a:cubicBezTo>
                <a:cubicBezTo>
                  <a:pt x="508667" y="664877"/>
                  <a:pt x="493470" y="680074"/>
                  <a:pt x="474722" y="680074"/>
                </a:cubicBezTo>
                <a:cubicBezTo>
                  <a:pt x="455974" y="680074"/>
                  <a:pt x="440776" y="664877"/>
                  <a:pt x="440776" y="646128"/>
                </a:cubicBezTo>
                <a:cubicBezTo>
                  <a:pt x="440776" y="627381"/>
                  <a:pt x="455974" y="612183"/>
                  <a:pt x="474722" y="612183"/>
                </a:cubicBezTo>
                <a:close/>
                <a:moveTo>
                  <a:pt x="1529128" y="609706"/>
                </a:moveTo>
                <a:cubicBezTo>
                  <a:pt x="1547876" y="609706"/>
                  <a:pt x="1563074" y="624904"/>
                  <a:pt x="1563074" y="643651"/>
                </a:cubicBezTo>
                <a:cubicBezTo>
                  <a:pt x="1563074" y="662399"/>
                  <a:pt x="1547876" y="677597"/>
                  <a:pt x="1529128" y="677597"/>
                </a:cubicBezTo>
                <a:cubicBezTo>
                  <a:pt x="1510380" y="677597"/>
                  <a:pt x="1495182" y="662399"/>
                  <a:pt x="1495182" y="643651"/>
                </a:cubicBezTo>
                <a:cubicBezTo>
                  <a:pt x="1495182" y="624904"/>
                  <a:pt x="1510380" y="609706"/>
                  <a:pt x="1529128" y="609706"/>
                </a:cubicBezTo>
                <a:close/>
                <a:moveTo>
                  <a:pt x="823682" y="609302"/>
                </a:moveTo>
                <a:cubicBezTo>
                  <a:pt x="842430" y="609302"/>
                  <a:pt x="857628" y="624499"/>
                  <a:pt x="857628" y="643248"/>
                </a:cubicBezTo>
                <a:cubicBezTo>
                  <a:pt x="857628" y="661995"/>
                  <a:pt x="842430" y="677193"/>
                  <a:pt x="823682" y="677193"/>
                </a:cubicBezTo>
                <a:cubicBezTo>
                  <a:pt x="804935" y="677193"/>
                  <a:pt x="789737" y="661995"/>
                  <a:pt x="789737" y="643248"/>
                </a:cubicBezTo>
                <a:cubicBezTo>
                  <a:pt x="789737" y="624499"/>
                  <a:pt x="804935" y="609302"/>
                  <a:pt x="823682" y="609302"/>
                </a:cubicBezTo>
                <a:close/>
                <a:moveTo>
                  <a:pt x="1876504" y="606815"/>
                </a:moveTo>
                <a:cubicBezTo>
                  <a:pt x="1895209" y="606815"/>
                  <a:pt x="1910372" y="621978"/>
                  <a:pt x="1910372" y="640683"/>
                </a:cubicBezTo>
                <a:cubicBezTo>
                  <a:pt x="1910372" y="659388"/>
                  <a:pt x="1895209" y="674551"/>
                  <a:pt x="1876504" y="674551"/>
                </a:cubicBezTo>
                <a:cubicBezTo>
                  <a:pt x="1857799" y="674551"/>
                  <a:pt x="1842636" y="659388"/>
                  <a:pt x="1842636" y="640683"/>
                </a:cubicBezTo>
                <a:cubicBezTo>
                  <a:pt x="1842636" y="621978"/>
                  <a:pt x="1857799" y="606815"/>
                  <a:pt x="1876504" y="606815"/>
                </a:cubicBezTo>
                <a:close/>
                <a:moveTo>
                  <a:pt x="327380" y="379441"/>
                </a:moveTo>
                <a:lnTo>
                  <a:pt x="447471" y="588491"/>
                </a:lnTo>
                <a:lnTo>
                  <a:pt x="440503" y="592494"/>
                </a:lnTo>
                <a:lnTo>
                  <a:pt x="320412" y="383445"/>
                </a:lnTo>
                <a:close/>
                <a:moveTo>
                  <a:pt x="976551" y="377818"/>
                </a:moveTo>
                <a:lnTo>
                  <a:pt x="983535" y="381829"/>
                </a:lnTo>
                <a:lnTo>
                  <a:pt x="863169" y="591358"/>
                </a:lnTo>
                <a:lnTo>
                  <a:pt x="856185" y="587345"/>
                </a:lnTo>
                <a:close/>
                <a:moveTo>
                  <a:pt x="1381403" y="374936"/>
                </a:moveTo>
                <a:lnTo>
                  <a:pt x="1501769" y="584464"/>
                </a:lnTo>
                <a:lnTo>
                  <a:pt x="1494785" y="588476"/>
                </a:lnTo>
                <a:lnTo>
                  <a:pt x="1374418" y="378948"/>
                </a:lnTo>
                <a:close/>
                <a:moveTo>
                  <a:pt x="1057376" y="334966"/>
                </a:moveTo>
                <a:lnTo>
                  <a:pt x="1299017" y="334966"/>
                </a:lnTo>
                <a:lnTo>
                  <a:pt x="1299017" y="343020"/>
                </a:lnTo>
                <a:lnTo>
                  <a:pt x="1057376" y="343020"/>
                </a:lnTo>
                <a:close/>
                <a:moveTo>
                  <a:pt x="299498" y="306838"/>
                </a:moveTo>
                <a:cubicBezTo>
                  <a:pt x="318204" y="306838"/>
                  <a:pt x="333366" y="322001"/>
                  <a:pt x="333366" y="340706"/>
                </a:cubicBezTo>
                <a:cubicBezTo>
                  <a:pt x="333366" y="359411"/>
                  <a:pt x="318204" y="374574"/>
                  <a:pt x="299498" y="374574"/>
                </a:cubicBezTo>
                <a:cubicBezTo>
                  <a:pt x="280794" y="374574"/>
                  <a:pt x="265631" y="359411"/>
                  <a:pt x="265631" y="340706"/>
                </a:cubicBezTo>
                <a:cubicBezTo>
                  <a:pt x="265631" y="322001"/>
                  <a:pt x="280794" y="306838"/>
                  <a:pt x="299498" y="306838"/>
                </a:cubicBezTo>
                <a:close/>
                <a:moveTo>
                  <a:pt x="1004497" y="305047"/>
                </a:moveTo>
                <a:cubicBezTo>
                  <a:pt x="1023244" y="305047"/>
                  <a:pt x="1038442" y="320245"/>
                  <a:pt x="1038442" y="338993"/>
                </a:cubicBezTo>
                <a:cubicBezTo>
                  <a:pt x="1038442" y="357741"/>
                  <a:pt x="1023244" y="372939"/>
                  <a:pt x="1004497" y="372939"/>
                </a:cubicBezTo>
                <a:cubicBezTo>
                  <a:pt x="985749" y="372939"/>
                  <a:pt x="970551" y="357741"/>
                  <a:pt x="970551" y="338993"/>
                </a:cubicBezTo>
                <a:cubicBezTo>
                  <a:pt x="970551" y="320245"/>
                  <a:pt x="985749" y="305047"/>
                  <a:pt x="1004497" y="305047"/>
                </a:cubicBezTo>
                <a:close/>
                <a:moveTo>
                  <a:pt x="1353457" y="302166"/>
                </a:moveTo>
                <a:cubicBezTo>
                  <a:pt x="1372205" y="302166"/>
                  <a:pt x="1387402" y="317364"/>
                  <a:pt x="1387402" y="336112"/>
                </a:cubicBezTo>
                <a:cubicBezTo>
                  <a:pt x="1387402" y="354859"/>
                  <a:pt x="1372205" y="370057"/>
                  <a:pt x="1353457" y="370057"/>
                </a:cubicBezTo>
                <a:cubicBezTo>
                  <a:pt x="1334710" y="370057"/>
                  <a:pt x="1319512" y="354859"/>
                  <a:pt x="1319512" y="336112"/>
                </a:cubicBezTo>
                <a:cubicBezTo>
                  <a:pt x="1319512" y="317364"/>
                  <a:pt x="1334710" y="302166"/>
                  <a:pt x="1353457" y="302166"/>
                </a:cubicBezTo>
                <a:close/>
                <a:moveTo>
                  <a:pt x="449552" y="75479"/>
                </a:moveTo>
                <a:lnTo>
                  <a:pt x="456520" y="79482"/>
                </a:lnTo>
                <a:lnTo>
                  <a:pt x="336429" y="288532"/>
                </a:lnTo>
                <a:lnTo>
                  <a:pt x="329460" y="284528"/>
                </a:lnTo>
                <a:close/>
                <a:moveTo>
                  <a:pt x="853479" y="72604"/>
                </a:moveTo>
                <a:lnTo>
                  <a:pt x="973570" y="281654"/>
                </a:lnTo>
                <a:lnTo>
                  <a:pt x="966602" y="285656"/>
                </a:lnTo>
                <a:lnTo>
                  <a:pt x="846510" y="76607"/>
                </a:lnTo>
                <a:close/>
                <a:moveTo>
                  <a:pt x="530193" y="32725"/>
                </a:moveTo>
                <a:lnTo>
                  <a:pt x="771281" y="32725"/>
                </a:lnTo>
                <a:lnTo>
                  <a:pt x="771281" y="40761"/>
                </a:lnTo>
                <a:lnTo>
                  <a:pt x="530193" y="40761"/>
                </a:lnTo>
                <a:close/>
                <a:moveTo>
                  <a:pt x="477434" y="2876"/>
                </a:moveTo>
                <a:cubicBezTo>
                  <a:pt x="496139" y="2876"/>
                  <a:pt x="511302" y="18038"/>
                  <a:pt x="511302" y="36744"/>
                </a:cubicBezTo>
                <a:cubicBezTo>
                  <a:pt x="511302" y="55448"/>
                  <a:pt x="496139" y="70611"/>
                  <a:pt x="477434" y="70611"/>
                </a:cubicBezTo>
                <a:cubicBezTo>
                  <a:pt x="458729" y="70611"/>
                  <a:pt x="443566" y="55448"/>
                  <a:pt x="443566" y="36744"/>
                </a:cubicBezTo>
                <a:cubicBezTo>
                  <a:pt x="443566" y="18038"/>
                  <a:pt x="458729" y="2876"/>
                  <a:pt x="477434" y="2876"/>
                </a:cubicBezTo>
                <a:close/>
                <a:moveTo>
                  <a:pt x="825597" y="0"/>
                </a:moveTo>
                <a:cubicBezTo>
                  <a:pt x="844302" y="0"/>
                  <a:pt x="859465" y="15164"/>
                  <a:pt x="859465" y="33868"/>
                </a:cubicBezTo>
                <a:cubicBezTo>
                  <a:pt x="859465" y="52573"/>
                  <a:pt x="844302" y="67737"/>
                  <a:pt x="825597" y="67737"/>
                </a:cubicBezTo>
                <a:cubicBezTo>
                  <a:pt x="806893" y="67737"/>
                  <a:pt x="791729" y="52573"/>
                  <a:pt x="791729" y="33868"/>
                </a:cubicBezTo>
                <a:cubicBezTo>
                  <a:pt x="791729" y="15164"/>
                  <a:pt x="806893" y="0"/>
                  <a:pt x="825597" y="0"/>
                </a:cubicBezTo>
                <a:close/>
              </a:path>
            </a:pathLst>
          </a:custGeom>
          <a:gradFill flip="none" rotWithShape="1">
            <a:gsLst>
              <a:gs pos="0">
                <a:schemeClr val="accent1">
                  <a:lumMod val="5000"/>
                  <a:lumOff val="95000"/>
                  <a:alpha val="10000"/>
                </a:schemeClr>
              </a:gs>
              <a:gs pos="100000">
                <a:schemeClr val="accent1">
                  <a:lumMod val="30000"/>
                  <a:lumOff val="70000"/>
                  <a:alpha val="7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5594726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274E6871-C070-475B-91CF-A438429C3302}"/>
              </a:ext>
            </a:extLst>
          </p:cNvPr>
          <p:cNvPicPr>
            <a:picLocks noGrp="1" noChangeAspect="1"/>
          </p:cNvPicPr>
          <p:nvPr>
            <p:ph type="pic" sz="quarter" idx="14"/>
          </p:nvPr>
        </p:nvPicPr>
        <p:blipFill>
          <a:blip r:embed="rId2">
            <a:extLst>
              <a:ext uri="{BEBA8EAE-BF5A-486C-A8C5-ECC9F3942E4B}">
                <a14:imgProps xmlns:a14="http://schemas.microsoft.com/office/drawing/2010/main">
                  <a14:imgLayer r:embed="rId3">
                    <a14:imgEffect>
                      <a14:brightnessContrast bright="-5000"/>
                    </a14:imgEffect>
                  </a14:imgLayer>
                </a14:imgProps>
              </a:ext>
              <a:ext uri="{28A0092B-C50C-407E-A947-70E740481C1C}">
                <a14:useLocalDpi xmlns:a14="http://schemas.microsoft.com/office/drawing/2010/main" val="0"/>
              </a:ext>
            </a:extLst>
          </a:blip>
          <a:srcRect t="211" b="211"/>
          <a:stretch>
            <a:fillRect/>
          </a:stretch>
        </p:blipFill>
        <p:spPr/>
      </p:pic>
      <p:sp>
        <p:nvSpPr>
          <p:cNvPr id="3" name="Text Placeholder 2">
            <a:extLst>
              <a:ext uri="{FF2B5EF4-FFF2-40B4-BE49-F238E27FC236}">
                <a16:creationId xmlns:a16="http://schemas.microsoft.com/office/drawing/2014/main" id="{D65BFF73-0500-443C-884D-EFE59BDF2166}"/>
              </a:ext>
            </a:extLst>
          </p:cNvPr>
          <p:cNvSpPr>
            <a:spLocks noGrp="1"/>
          </p:cNvSpPr>
          <p:nvPr>
            <p:ph type="body" sz="quarter" idx="13"/>
          </p:nvPr>
        </p:nvSpPr>
        <p:spPr>
          <a:xfrm>
            <a:off x="858691" y="548932"/>
            <a:ext cx="4607831" cy="1180477"/>
          </a:xfrm>
        </p:spPr>
        <p:txBody>
          <a:bodyPr/>
          <a:lstStyle/>
          <a:p>
            <a:r>
              <a:rPr lang="en-US" dirty="0"/>
              <a:t>Analytic email Notifications</a:t>
            </a:r>
          </a:p>
          <a:p>
            <a:endParaRPr lang="en-US" dirty="0"/>
          </a:p>
        </p:txBody>
      </p:sp>
      <p:sp>
        <p:nvSpPr>
          <p:cNvPr id="4" name="Slide Number Placeholder 3">
            <a:extLst>
              <a:ext uri="{FF2B5EF4-FFF2-40B4-BE49-F238E27FC236}">
                <a16:creationId xmlns:a16="http://schemas.microsoft.com/office/drawing/2014/main" id="{946D5123-5914-4C8D-BC54-A4F2A0DC5CD1}"/>
              </a:ext>
            </a:extLst>
          </p:cNvPr>
          <p:cNvSpPr>
            <a:spLocks noGrp="1"/>
          </p:cNvSpPr>
          <p:nvPr>
            <p:ph type="sldNum" sz="quarter" idx="12"/>
          </p:nvPr>
        </p:nvSpPr>
        <p:spPr/>
        <p:txBody>
          <a:bodyPr/>
          <a:lstStyle/>
          <a:p>
            <a:fld id="{0D59CF3C-1FAA-4757-BA9B-A4FB9CBF774E}" type="slidenum">
              <a:rPr lang="en-US" smtClean="0"/>
              <a:pPr/>
              <a:t>5</a:t>
            </a:fld>
            <a:endParaRPr lang="en-US"/>
          </a:p>
        </p:txBody>
      </p:sp>
      <p:grpSp>
        <p:nvGrpSpPr>
          <p:cNvPr id="8" name="Google Shape;5060;p53">
            <a:extLst>
              <a:ext uri="{FF2B5EF4-FFF2-40B4-BE49-F238E27FC236}">
                <a16:creationId xmlns:a16="http://schemas.microsoft.com/office/drawing/2014/main" id="{761A60DD-8C96-41D5-85E9-E09CF657C74D}"/>
              </a:ext>
            </a:extLst>
          </p:cNvPr>
          <p:cNvGrpSpPr/>
          <p:nvPr/>
        </p:nvGrpSpPr>
        <p:grpSpPr>
          <a:xfrm>
            <a:off x="9531079" y="3339548"/>
            <a:ext cx="1429009" cy="1421935"/>
            <a:chOff x="-62151950" y="4111775"/>
            <a:chExt cx="318225" cy="316650"/>
          </a:xfrm>
          <a:solidFill>
            <a:schemeClr val="bg1">
              <a:alpha val="50000"/>
            </a:schemeClr>
          </a:solidFill>
        </p:grpSpPr>
        <p:sp>
          <p:nvSpPr>
            <p:cNvPr id="9" name="Google Shape;5061;p53">
              <a:extLst>
                <a:ext uri="{FF2B5EF4-FFF2-40B4-BE49-F238E27FC236}">
                  <a16:creationId xmlns:a16="http://schemas.microsoft.com/office/drawing/2014/main" id="{5946A63D-4E65-4005-AB03-F1F1AEE83477}"/>
                </a:ext>
              </a:extLst>
            </p:cNvPr>
            <p:cNvSpPr/>
            <p:nvPr/>
          </p:nvSpPr>
          <p:spPr>
            <a:xfrm>
              <a:off x="-62151950" y="4407925"/>
              <a:ext cx="318225" cy="20500"/>
            </a:xfrm>
            <a:custGeom>
              <a:avLst/>
              <a:gdLst/>
              <a:ahLst/>
              <a:cxnLst/>
              <a:rect l="l" t="t" r="r" b="b"/>
              <a:pathLst>
                <a:path w="12729" h="820" extrusionOk="0">
                  <a:moveTo>
                    <a:pt x="442" y="0"/>
                  </a:moveTo>
                  <a:cubicBezTo>
                    <a:pt x="221" y="0"/>
                    <a:pt x="1" y="189"/>
                    <a:pt x="1" y="441"/>
                  </a:cubicBezTo>
                  <a:cubicBezTo>
                    <a:pt x="1" y="662"/>
                    <a:pt x="221" y="819"/>
                    <a:pt x="442" y="819"/>
                  </a:cubicBezTo>
                  <a:lnTo>
                    <a:pt x="12288" y="819"/>
                  </a:lnTo>
                  <a:cubicBezTo>
                    <a:pt x="12540" y="819"/>
                    <a:pt x="12697" y="630"/>
                    <a:pt x="12697" y="441"/>
                  </a:cubicBezTo>
                  <a:cubicBezTo>
                    <a:pt x="12729" y="158"/>
                    <a:pt x="12540" y="0"/>
                    <a:pt x="1228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062;p53">
              <a:extLst>
                <a:ext uri="{FF2B5EF4-FFF2-40B4-BE49-F238E27FC236}">
                  <a16:creationId xmlns:a16="http://schemas.microsoft.com/office/drawing/2014/main" id="{2610A233-1590-497C-B0F5-576EBFBB670B}"/>
                </a:ext>
              </a:extLst>
            </p:cNvPr>
            <p:cNvSpPr/>
            <p:nvPr/>
          </p:nvSpPr>
          <p:spPr>
            <a:xfrm>
              <a:off x="-62151950" y="4283475"/>
              <a:ext cx="84300" cy="104000"/>
            </a:xfrm>
            <a:custGeom>
              <a:avLst/>
              <a:gdLst/>
              <a:ahLst/>
              <a:cxnLst/>
              <a:rect l="l" t="t" r="r" b="b"/>
              <a:pathLst>
                <a:path w="3372" h="4160" extrusionOk="0">
                  <a:moveTo>
                    <a:pt x="1009" y="0"/>
                  </a:moveTo>
                  <a:cubicBezTo>
                    <a:pt x="442" y="0"/>
                    <a:pt x="1" y="442"/>
                    <a:pt x="1" y="1009"/>
                  </a:cubicBezTo>
                  <a:lnTo>
                    <a:pt x="1" y="3214"/>
                  </a:lnTo>
                  <a:cubicBezTo>
                    <a:pt x="64" y="3718"/>
                    <a:pt x="473" y="4159"/>
                    <a:pt x="1009" y="4159"/>
                  </a:cubicBezTo>
                  <a:lnTo>
                    <a:pt x="2363" y="4159"/>
                  </a:lnTo>
                  <a:cubicBezTo>
                    <a:pt x="2931" y="4159"/>
                    <a:pt x="3372" y="3718"/>
                    <a:pt x="3372" y="3214"/>
                  </a:cubicBezTo>
                  <a:lnTo>
                    <a:pt x="3372" y="1009"/>
                  </a:lnTo>
                  <a:cubicBezTo>
                    <a:pt x="3372" y="442"/>
                    <a:pt x="2931" y="0"/>
                    <a:pt x="23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063;p53">
              <a:extLst>
                <a:ext uri="{FF2B5EF4-FFF2-40B4-BE49-F238E27FC236}">
                  <a16:creationId xmlns:a16="http://schemas.microsoft.com/office/drawing/2014/main" id="{10E7A925-05CE-4128-8690-BCAB9DB96F23}"/>
                </a:ext>
              </a:extLst>
            </p:cNvPr>
            <p:cNvSpPr/>
            <p:nvPr/>
          </p:nvSpPr>
          <p:spPr>
            <a:xfrm>
              <a:off x="-62033800" y="4111775"/>
              <a:ext cx="82725" cy="275700"/>
            </a:xfrm>
            <a:custGeom>
              <a:avLst/>
              <a:gdLst/>
              <a:ahLst/>
              <a:cxnLst/>
              <a:rect l="l" t="t" r="r" b="b"/>
              <a:pathLst>
                <a:path w="3309" h="11028" extrusionOk="0">
                  <a:moveTo>
                    <a:pt x="946" y="0"/>
                  </a:moveTo>
                  <a:cubicBezTo>
                    <a:pt x="410" y="0"/>
                    <a:pt x="0" y="410"/>
                    <a:pt x="0" y="977"/>
                  </a:cubicBezTo>
                  <a:lnTo>
                    <a:pt x="0" y="10082"/>
                  </a:lnTo>
                  <a:cubicBezTo>
                    <a:pt x="0" y="10618"/>
                    <a:pt x="441" y="11027"/>
                    <a:pt x="946" y="11027"/>
                  </a:cubicBezTo>
                  <a:lnTo>
                    <a:pt x="2332" y="11027"/>
                  </a:lnTo>
                  <a:cubicBezTo>
                    <a:pt x="2899" y="11027"/>
                    <a:pt x="3308" y="10586"/>
                    <a:pt x="3308" y="10082"/>
                  </a:cubicBezTo>
                  <a:lnTo>
                    <a:pt x="3308" y="977"/>
                  </a:lnTo>
                  <a:cubicBezTo>
                    <a:pt x="3308" y="410"/>
                    <a:pt x="2899" y="0"/>
                    <a:pt x="23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064;p53">
              <a:extLst>
                <a:ext uri="{FF2B5EF4-FFF2-40B4-BE49-F238E27FC236}">
                  <a16:creationId xmlns:a16="http://schemas.microsoft.com/office/drawing/2014/main" id="{B69B0963-F6EB-46E1-837E-8DF35CE987D7}"/>
                </a:ext>
              </a:extLst>
            </p:cNvPr>
            <p:cNvSpPr/>
            <p:nvPr/>
          </p:nvSpPr>
          <p:spPr>
            <a:xfrm>
              <a:off x="-61916450" y="4200775"/>
              <a:ext cx="82725" cy="186700"/>
            </a:xfrm>
            <a:custGeom>
              <a:avLst/>
              <a:gdLst/>
              <a:ahLst/>
              <a:cxnLst/>
              <a:rect l="l" t="t" r="r" b="b"/>
              <a:pathLst>
                <a:path w="3309" h="7468" extrusionOk="0">
                  <a:moveTo>
                    <a:pt x="946" y="0"/>
                  </a:moveTo>
                  <a:cubicBezTo>
                    <a:pt x="410" y="0"/>
                    <a:pt x="1" y="442"/>
                    <a:pt x="1" y="1009"/>
                  </a:cubicBezTo>
                  <a:lnTo>
                    <a:pt x="1" y="6522"/>
                  </a:lnTo>
                  <a:cubicBezTo>
                    <a:pt x="1" y="7058"/>
                    <a:pt x="442" y="7467"/>
                    <a:pt x="946" y="7467"/>
                  </a:cubicBezTo>
                  <a:lnTo>
                    <a:pt x="2332" y="7467"/>
                  </a:lnTo>
                  <a:cubicBezTo>
                    <a:pt x="2868" y="7467"/>
                    <a:pt x="3309" y="7026"/>
                    <a:pt x="3309" y="6522"/>
                  </a:cubicBezTo>
                  <a:lnTo>
                    <a:pt x="3309" y="1009"/>
                  </a:lnTo>
                  <a:cubicBezTo>
                    <a:pt x="3309" y="442"/>
                    <a:pt x="2868" y="0"/>
                    <a:pt x="23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5100;p53">
            <a:extLst>
              <a:ext uri="{FF2B5EF4-FFF2-40B4-BE49-F238E27FC236}">
                <a16:creationId xmlns:a16="http://schemas.microsoft.com/office/drawing/2014/main" id="{3243DCF9-01B5-434A-84F6-635CA578D911}"/>
              </a:ext>
            </a:extLst>
          </p:cNvPr>
          <p:cNvGrpSpPr/>
          <p:nvPr/>
        </p:nvGrpSpPr>
        <p:grpSpPr>
          <a:xfrm>
            <a:off x="6856471" y="4244894"/>
            <a:ext cx="1442695" cy="1446341"/>
            <a:chOff x="-61783350" y="3743950"/>
            <a:chExt cx="316650" cy="317450"/>
          </a:xfrm>
          <a:solidFill>
            <a:schemeClr val="bg1">
              <a:alpha val="50000"/>
            </a:schemeClr>
          </a:solidFill>
        </p:grpSpPr>
        <p:sp>
          <p:nvSpPr>
            <p:cNvPr id="14" name="Google Shape;5101;p53">
              <a:extLst>
                <a:ext uri="{FF2B5EF4-FFF2-40B4-BE49-F238E27FC236}">
                  <a16:creationId xmlns:a16="http://schemas.microsoft.com/office/drawing/2014/main" id="{29BC0170-567B-4D1E-AF9E-C35070AA4B4F}"/>
                </a:ext>
              </a:extLst>
            </p:cNvPr>
            <p:cNvSpPr/>
            <p:nvPr/>
          </p:nvSpPr>
          <p:spPr>
            <a:xfrm>
              <a:off x="-61783350" y="3743950"/>
              <a:ext cx="316650" cy="317450"/>
            </a:xfrm>
            <a:custGeom>
              <a:avLst/>
              <a:gdLst/>
              <a:ahLst/>
              <a:cxnLst/>
              <a:rect l="l" t="t" r="r" b="b"/>
              <a:pathLst>
                <a:path w="12666" h="12698" extrusionOk="0">
                  <a:moveTo>
                    <a:pt x="379" y="1"/>
                  </a:moveTo>
                  <a:cubicBezTo>
                    <a:pt x="158" y="1"/>
                    <a:pt x="1" y="190"/>
                    <a:pt x="1" y="410"/>
                  </a:cubicBezTo>
                  <a:lnTo>
                    <a:pt x="1" y="12256"/>
                  </a:lnTo>
                  <a:cubicBezTo>
                    <a:pt x="1" y="12508"/>
                    <a:pt x="190" y="12697"/>
                    <a:pt x="379" y="12697"/>
                  </a:cubicBezTo>
                  <a:lnTo>
                    <a:pt x="12256" y="12697"/>
                  </a:lnTo>
                  <a:cubicBezTo>
                    <a:pt x="12477" y="12697"/>
                    <a:pt x="12666" y="12508"/>
                    <a:pt x="12666" y="12256"/>
                  </a:cubicBezTo>
                  <a:cubicBezTo>
                    <a:pt x="12634" y="12067"/>
                    <a:pt x="12477" y="11878"/>
                    <a:pt x="12256" y="11878"/>
                  </a:cubicBezTo>
                  <a:lnTo>
                    <a:pt x="820" y="11878"/>
                  </a:lnTo>
                  <a:lnTo>
                    <a:pt x="820" y="410"/>
                  </a:lnTo>
                  <a:cubicBezTo>
                    <a:pt x="820" y="158"/>
                    <a:pt x="631" y="1"/>
                    <a:pt x="3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102;p53">
              <a:extLst>
                <a:ext uri="{FF2B5EF4-FFF2-40B4-BE49-F238E27FC236}">
                  <a16:creationId xmlns:a16="http://schemas.microsoft.com/office/drawing/2014/main" id="{D6308421-6E91-493D-B496-54C1220AFF80}"/>
                </a:ext>
              </a:extLst>
            </p:cNvPr>
            <p:cNvSpPr/>
            <p:nvPr/>
          </p:nvSpPr>
          <p:spPr>
            <a:xfrm>
              <a:off x="-61739225" y="3833750"/>
              <a:ext cx="272525" cy="149675"/>
            </a:xfrm>
            <a:custGeom>
              <a:avLst/>
              <a:gdLst/>
              <a:ahLst/>
              <a:cxnLst/>
              <a:rect l="l" t="t" r="r" b="b"/>
              <a:pathLst>
                <a:path w="10901" h="5987" extrusionOk="0">
                  <a:moveTo>
                    <a:pt x="9641" y="0"/>
                  </a:moveTo>
                  <a:cubicBezTo>
                    <a:pt x="8979" y="0"/>
                    <a:pt x="8444" y="536"/>
                    <a:pt x="8444" y="1229"/>
                  </a:cubicBezTo>
                  <a:cubicBezTo>
                    <a:pt x="8444" y="1418"/>
                    <a:pt x="8475" y="1575"/>
                    <a:pt x="8538" y="1733"/>
                  </a:cubicBezTo>
                  <a:lnTo>
                    <a:pt x="6900" y="3403"/>
                  </a:lnTo>
                  <a:cubicBezTo>
                    <a:pt x="6742" y="3308"/>
                    <a:pt x="6553" y="3277"/>
                    <a:pt x="6396" y="3277"/>
                  </a:cubicBezTo>
                  <a:cubicBezTo>
                    <a:pt x="6238" y="3277"/>
                    <a:pt x="6018" y="3308"/>
                    <a:pt x="5860" y="3403"/>
                  </a:cubicBezTo>
                  <a:lnTo>
                    <a:pt x="5041" y="2552"/>
                  </a:lnTo>
                  <a:cubicBezTo>
                    <a:pt x="5136" y="2395"/>
                    <a:pt x="5167" y="2206"/>
                    <a:pt x="5167" y="2048"/>
                  </a:cubicBezTo>
                  <a:cubicBezTo>
                    <a:pt x="5167" y="1386"/>
                    <a:pt x="4600" y="819"/>
                    <a:pt x="3938" y="819"/>
                  </a:cubicBezTo>
                  <a:cubicBezTo>
                    <a:pt x="3277" y="819"/>
                    <a:pt x="2710" y="1386"/>
                    <a:pt x="2710" y="2048"/>
                  </a:cubicBezTo>
                  <a:cubicBezTo>
                    <a:pt x="2710" y="2237"/>
                    <a:pt x="2773" y="2395"/>
                    <a:pt x="2836" y="2552"/>
                  </a:cubicBezTo>
                  <a:lnTo>
                    <a:pt x="1733" y="3655"/>
                  </a:lnTo>
                  <a:cubicBezTo>
                    <a:pt x="1575" y="3592"/>
                    <a:pt x="1386" y="3560"/>
                    <a:pt x="1229" y="3560"/>
                  </a:cubicBezTo>
                  <a:cubicBezTo>
                    <a:pt x="567" y="3560"/>
                    <a:pt x="0" y="4096"/>
                    <a:pt x="0" y="4757"/>
                  </a:cubicBezTo>
                  <a:cubicBezTo>
                    <a:pt x="0" y="5451"/>
                    <a:pt x="567" y="5986"/>
                    <a:pt x="1229" y="5986"/>
                  </a:cubicBezTo>
                  <a:cubicBezTo>
                    <a:pt x="1891" y="5986"/>
                    <a:pt x="2458" y="5451"/>
                    <a:pt x="2458" y="4757"/>
                  </a:cubicBezTo>
                  <a:cubicBezTo>
                    <a:pt x="2458" y="4568"/>
                    <a:pt x="2395" y="4411"/>
                    <a:pt x="2332" y="4253"/>
                  </a:cubicBezTo>
                  <a:lnTo>
                    <a:pt x="3434" y="3151"/>
                  </a:lnTo>
                  <a:cubicBezTo>
                    <a:pt x="3592" y="3214"/>
                    <a:pt x="3781" y="3277"/>
                    <a:pt x="3938" y="3277"/>
                  </a:cubicBezTo>
                  <a:cubicBezTo>
                    <a:pt x="4096" y="3277"/>
                    <a:pt x="4285" y="3214"/>
                    <a:pt x="4442" y="3151"/>
                  </a:cubicBezTo>
                  <a:lnTo>
                    <a:pt x="5293" y="3970"/>
                  </a:lnTo>
                  <a:cubicBezTo>
                    <a:pt x="5199" y="4127"/>
                    <a:pt x="5167" y="4348"/>
                    <a:pt x="5167" y="4505"/>
                  </a:cubicBezTo>
                  <a:cubicBezTo>
                    <a:pt x="5167" y="5167"/>
                    <a:pt x="5703" y="5703"/>
                    <a:pt x="6396" y="5703"/>
                  </a:cubicBezTo>
                  <a:cubicBezTo>
                    <a:pt x="7057" y="5703"/>
                    <a:pt x="7593" y="5167"/>
                    <a:pt x="7593" y="4505"/>
                  </a:cubicBezTo>
                  <a:cubicBezTo>
                    <a:pt x="7593" y="4285"/>
                    <a:pt x="7561" y="4127"/>
                    <a:pt x="7498" y="3970"/>
                  </a:cubicBezTo>
                  <a:lnTo>
                    <a:pt x="9137" y="2332"/>
                  </a:lnTo>
                  <a:cubicBezTo>
                    <a:pt x="9294" y="2395"/>
                    <a:pt x="9483" y="2458"/>
                    <a:pt x="9641" y="2458"/>
                  </a:cubicBezTo>
                  <a:cubicBezTo>
                    <a:pt x="10334" y="2458"/>
                    <a:pt x="10901" y="1890"/>
                    <a:pt x="10901" y="1229"/>
                  </a:cubicBezTo>
                  <a:cubicBezTo>
                    <a:pt x="10901" y="536"/>
                    <a:pt x="10334" y="0"/>
                    <a:pt x="96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5111;p53">
            <a:extLst>
              <a:ext uri="{FF2B5EF4-FFF2-40B4-BE49-F238E27FC236}">
                <a16:creationId xmlns:a16="http://schemas.microsoft.com/office/drawing/2014/main" id="{A5FE2976-3174-4030-AE87-B69BD38B5EB6}"/>
              </a:ext>
            </a:extLst>
          </p:cNvPr>
          <p:cNvGrpSpPr/>
          <p:nvPr/>
        </p:nvGrpSpPr>
        <p:grpSpPr>
          <a:xfrm>
            <a:off x="6547593" y="1291020"/>
            <a:ext cx="1449889" cy="1446341"/>
            <a:chOff x="-59029025" y="3711650"/>
            <a:chExt cx="316650" cy="315875"/>
          </a:xfrm>
          <a:solidFill>
            <a:schemeClr val="bg1">
              <a:alpha val="50000"/>
            </a:schemeClr>
          </a:solidFill>
        </p:grpSpPr>
        <p:sp>
          <p:nvSpPr>
            <p:cNvPr id="17" name="Google Shape;5112;p53">
              <a:extLst>
                <a:ext uri="{FF2B5EF4-FFF2-40B4-BE49-F238E27FC236}">
                  <a16:creationId xmlns:a16="http://schemas.microsoft.com/office/drawing/2014/main" id="{E68973D7-6E9D-4278-9E0A-81D7931F660B}"/>
                </a:ext>
              </a:extLst>
            </p:cNvPr>
            <p:cNvSpPr/>
            <p:nvPr/>
          </p:nvSpPr>
          <p:spPr>
            <a:xfrm>
              <a:off x="-59029025" y="3712450"/>
              <a:ext cx="70125" cy="70125"/>
            </a:xfrm>
            <a:custGeom>
              <a:avLst/>
              <a:gdLst/>
              <a:ahLst/>
              <a:cxnLst/>
              <a:rect l="l" t="t" r="r" b="b"/>
              <a:pathLst>
                <a:path w="2805" h="2805" extrusionOk="0">
                  <a:moveTo>
                    <a:pt x="1229" y="0"/>
                  </a:moveTo>
                  <a:cubicBezTo>
                    <a:pt x="568" y="0"/>
                    <a:pt x="1" y="568"/>
                    <a:pt x="1" y="1229"/>
                  </a:cubicBezTo>
                  <a:cubicBezTo>
                    <a:pt x="1" y="1891"/>
                    <a:pt x="568" y="2458"/>
                    <a:pt x="1229" y="2458"/>
                  </a:cubicBezTo>
                  <a:cubicBezTo>
                    <a:pt x="1419" y="2458"/>
                    <a:pt x="1576" y="2426"/>
                    <a:pt x="1734" y="2332"/>
                  </a:cubicBezTo>
                  <a:lnTo>
                    <a:pt x="2206" y="2804"/>
                  </a:lnTo>
                  <a:cubicBezTo>
                    <a:pt x="2458" y="2489"/>
                    <a:pt x="2584" y="2426"/>
                    <a:pt x="2805" y="2206"/>
                  </a:cubicBezTo>
                  <a:lnTo>
                    <a:pt x="2332" y="1733"/>
                  </a:lnTo>
                  <a:cubicBezTo>
                    <a:pt x="2427" y="1576"/>
                    <a:pt x="2458" y="1387"/>
                    <a:pt x="2458" y="1229"/>
                  </a:cubicBezTo>
                  <a:cubicBezTo>
                    <a:pt x="2458" y="568"/>
                    <a:pt x="1923" y="0"/>
                    <a:pt x="122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113;p53">
              <a:extLst>
                <a:ext uri="{FF2B5EF4-FFF2-40B4-BE49-F238E27FC236}">
                  <a16:creationId xmlns:a16="http://schemas.microsoft.com/office/drawing/2014/main" id="{5DD4E086-7793-4379-9D22-57CB5690B120}"/>
                </a:ext>
              </a:extLst>
            </p:cNvPr>
            <p:cNvSpPr/>
            <p:nvPr/>
          </p:nvSpPr>
          <p:spPr>
            <a:xfrm>
              <a:off x="-58782500" y="3958175"/>
              <a:ext cx="70125" cy="69350"/>
            </a:xfrm>
            <a:custGeom>
              <a:avLst/>
              <a:gdLst/>
              <a:ahLst/>
              <a:cxnLst/>
              <a:rect l="l" t="t" r="r" b="b"/>
              <a:pathLst>
                <a:path w="2805" h="2774" extrusionOk="0">
                  <a:moveTo>
                    <a:pt x="599" y="1"/>
                  </a:moveTo>
                  <a:cubicBezTo>
                    <a:pt x="379" y="222"/>
                    <a:pt x="316" y="316"/>
                    <a:pt x="1" y="568"/>
                  </a:cubicBezTo>
                  <a:lnTo>
                    <a:pt x="473" y="1041"/>
                  </a:lnTo>
                  <a:cubicBezTo>
                    <a:pt x="379" y="1198"/>
                    <a:pt x="347" y="1387"/>
                    <a:pt x="347" y="1576"/>
                  </a:cubicBezTo>
                  <a:cubicBezTo>
                    <a:pt x="347" y="2238"/>
                    <a:pt x="914" y="2773"/>
                    <a:pt x="1576" y="2773"/>
                  </a:cubicBezTo>
                  <a:cubicBezTo>
                    <a:pt x="2238" y="2773"/>
                    <a:pt x="2805" y="2238"/>
                    <a:pt x="2805" y="1576"/>
                  </a:cubicBezTo>
                  <a:cubicBezTo>
                    <a:pt x="2805" y="883"/>
                    <a:pt x="2238" y="348"/>
                    <a:pt x="1576" y="348"/>
                  </a:cubicBezTo>
                  <a:cubicBezTo>
                    <a:pt x="1387" y="348"/>
                    <a:pt x="1230" y="379"/>
                    <a:pt x="1072" y="474"/>
                  </a:cubicBezTo>
                  <a:lnTo>
                    <a:pt x="5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114;p53">
              <a:extLst>
                <a:ext uri="{FF2B5EF4-FFF2-40B4-BE49-F238E27FC236}">
                  <a16:creationId xmlns:a16="http://schemas.microsoft.com/office/drawing/2014/main" id="{8DEC29E2-2BE9-43B7-B75C-FC3DA634FB8F}"/>
                </a:ext>
              </a:extLst>
            </p:cNvPr>
            <p:cNvSpPr/>
            <p:nvPr/>
          </p:nvSpPr>
          <p:spPr>
            <a:xfrm>
              <a:off x="-58782500" y="3711650"/>
              <a:ext cx="70125" cy="70125"/>
            </a:xfrm>
            <a:custGeom>
              <a:avLst/>
              <a:gdLst/>
              <a:ahLst/>
              <a:cxnLst/>
              <a:rect l="l" t="t" r="r" b="b"/>
              <a:pathLst>
                <a:path w="2805" h="2805" extrusionOk="0">
                  <a:moveTo>
                    <a:pt x="1576" y="1"/>
                  </a:moveTo>
                  <a:cubicBezTo>
                    <a:pt x="914" y="1"/>
                    <a:pt x="347" y="568"/>
                    <a:pt x="347" y="1230"/>
                  </a:cubicBezTo>
                  <a:cubicBezTo>
                    <a:pt x="347" y="1419"/>
                    <a:pt x="379" y="1576"/>
                    <a:pt x="473" y="1734"/>
                  </a:cubicBezTo>
                  <a:lnTo>
                    <a:pt x="1" y="2206"/>
                  </a:lnTo>
                  <a:cubicBezTo>
                    <a:pt x="284" y="2458"/>
                    <a:pt x="347" y="2521"/>
                    <a:pt x="599" y="2805"/>
                  </a:cubicBezTo>
                  <a:lnTo>
                    <a:pt x="1072" y="2332"/>
                  </a:lnTo>
                  <a:cubicBezTo>
                    <a:pt x="1230" y="2395"/>
                    <a:pt x="1419" y="2458"/>
                    <a:pt x="1576" y="2458"/>
                  </a:cubicBezTo>
                  <a:cubicBezTo>
                    <a:pt x="2238" y="2458"/>
                    <a:pt x="2805" y="1891"/>
                    <a:pt x="2805" y="1230"/>
                  </a:cubicBezTo>
                  <a:cubicBezTo>
                    <a:pt x="2805" y="568"/>
                    <a:pt x="2238" y="1"/>
                    <a:pt x="157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115;p53">
              <a:extLst>
                <a:ext uri="{FF2B5EF4-FFF2-40B4-BE49-F238E27FC236}">
                  <a16:creationId xmlns:a16="http://schemas.microsoft.com/office/drawing/2014/main" id="{10703105-0B59-4648-AD37-E7CBC923ADC3}"/>
                </a:ext>
              </a:extLst>
            </p:cNvPr>
            <p:cNvSpPr/>
            <p:nvPr/>
          </p:nvSpPr>
          <p:spPr>
            <a:xfrm>
              <a:off x="-58911650" y="3880200"/>
              <a:ext cx="79550" cy="30750"/>
            </a:xfrm>
            <a:custGeom>
              <a:avLst/>
              <a:gdLst/>
              <a:ahLst/>
              <a:cxnLst/>
              <a:rect l="l" t="t" r="r" b="b"/>
              <a:pathLst>
                <a:path w="3182" h="1230" extrusionOk="0">
                  <a:moveTo>
                    <a:pt x="1607" y="1"/>
                  </a:moveTo>
                  <a:cubicBezTo>
                    <a:pt x="819" y="1"/>
                    <a:pt x="189" y="505"/>
                    <a:pt x="0" y="1230"/>
                  </a:cubicBezTo>
                  <a:lnTo>
                    <a:pt x="3182" y="1230"/>
                  </a:lnTo>
                  <a:cubicBezTo>
                    <a:pt x="3025" y="537"/>
                    <a:pt x="2394" y="1"/>
                    <a:pt x="160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116;p53">
              <a:extLst>
                <a:ext uri="{FF2B5EF4-FFF2-40B4-BE49-F238E27FC236}">
                  <a16:creationId xmlns:a16="http://schemas.microsoft.com/office/drawing/2014/main" id="{D14EB30C-6B6A-4667-820E-88F60A6E45F1}"/>
                </a:ext>
              </a:extLst>
            </p:cNvPr>
            <p:cNvSpPr/>
            <p:nvPr/>
          </p:nvSpPr>
          <p:spPr>
            <a:xfrm>
              <a:off x="-58891975" y="3818000"/>
              <a:ext cx="41775" cy="41750"/>
            </a:xfrm>
            <a:custGeom>
              <a:avLst/>
              <a:gdLst/>
              <a:ahLst/>
              <a:cxnLst/>
              <a:rect l="l" t="t" r="r" b="b"/>
              <a:pathLst>
                <a:path w="1671" h="1670" extrusionOk="0">
                  <a:moveTo>
                    <a:pt x="851" y="0"/>
                  </a:moveTo>
                  <a:cubicBezTo>
                    <a:pt x="379" y="0"/>
                    <a:pt x="1" y="378"/>
                    <a:pt x="1" y="819"/>
                  </a:cubicBezTo>
                  <a:cubicBezTo>
                    <a:pt x="1" y="1292"/>
                    <a:pt x="379" y="1670"/>
                    <a:pt x="851" y="1670"/>
                  </a:cubicBezTo>
                  <a:cubicBezTo>
                    <a:pt x="1292" y="1670"/>
                    <a:pt x="1670" y="1292"/>
                    <a:pt x="1670" y="819"/>
                  </a:cubicBezTo>
                  <a:cubicBezTo>
                    <a:pt x="1670" y="378"/>
                    <a:pt x="1292" y="0"/>
                    <a:pt x="8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117;p53">
              <a:extLst>
                <a:ext uri="{FF2B5EF4-FFF2-40B4-BE49-F238E27FC236}">
                  <a16:creationId xmlns:a16="http://schemas.microsoft.com/office/drawing/2014/main" id="{9487769B-2F7A-491A-A8A6-6F7356C01426}"/>
                </a:ext>
              </a:extLst>
            </p:cNvPr>
            <p:cNvSpPr/>
            <p:nvPr/>
          </p:nvSpPr>
          <p:spPr>
            <a:xfrm>
              <a:off x="-58983325" y="3755775"/>
              <a:ext cx="227625" cy="226850"/>
            </a:xfrm>
            <a:custGeom>
              <a:avLst/>
              <a:gdLst/>
              <a:ahLst/>
              <a:cxnLst/>
              <a:rect l="l" t="t" r="r" b="b"/>
              <a:pathLst>
                <a:path w="9105" h="9074" extrusionOk="0">
                  <a:moveTo>
                    <a:pt x="4537" y="1701"/>
                  </a:moveTo>
                  <a:cubicBezTo>
                    <a:pt x="5419" y="1701"/>
                    <a:pt x="6175" y="2458"/>
                    <a:pt x="6175" y="3371"/>
                  </a:cubicBezTo>
                  <a:cubicBezTo>
                    <a:pt x="6175" y="3781"/>
                    <a:pt x="6018" y="4190"/>
                    <a:pt x="5702" y="4505"/>
                  </a:cubicBezTo>
                  <a:cubicBezTo>
                    <a:pt x="6459" y="4946"/>
                    <a:pt x="6994" y="5734"/>
                    <a:pt x="6994" y="6679"/>
                  </a:cubicBezTo>
                  <a:cubicBezTo>
                    <a:pt x="6963" y="6868"/>
                    <a:pt x="6805" y="7057"/>
                    <a:pt x="6585" y="7057"/>
                  </a:cubicBezTo>
                  <a:lnTo>
                    <a:pt x="2426" y="7057"/>
                  </a:lnTo>
                  <a:cubicBezTo>
                    <a:pt x="2205" y="7057"/>
                    <a:pt x="2048" y="6868"/>
                    <a:pt x="2048" y="6679"/>
                  </a:cubicBezTo>
                  <a:cubicBezTo>
                    <a:pt x="2048" y="5734"/>
                    <a:pt x="2552" y="4946"/>
                    <a:pt x="3340" y="4505"/>
                  </a:cubicBezTo>
                  <a:cubicBezTo>
                    <a:pt x="3056" y="4190"/>
                    <a:pt x="2867" y="3781"/>
                    <a:pt x="2867" y="3371"/>
                  </a:cubicBezTo>
                  <a:cubicBezTo>
                    <a:pt x="2867" y="2458"/>
                    <a:pt x="3623" y="1701"/>
                    <a:pt x="4537" y="1701"/>
                  </a:cubicBezTo>
                  <a:close/>
                  <a:moveTo>
                    <a:pt x="4537" y="0"/>
                  </a:moveTo>
                  <a:cubicBezTo>
                    <a:pt x="2016" y="0"/>
                    <a:pt x="0" y="2048"/>
                    <a:pt x="0" y="4537"/>
                  </a:cubicBezTo>
                  <a:cubicBezTo>
                    <a:pt x="0" y="7057"/>
                    <a:pt x="2048" y="9074"/>
                    <a:pt x="4537" y="9074"/>
                  </a:cubicBezTo>
                  <a:cubicBezTo>
                    <a:pt x="7057" y="9074"/>
                    <a:pt x="9042" y="7026"/>
                    <a:pt x="9042" y="4537"/>
                  </a:cubicBezTo>
                  <a:cubicBezTo>
                    <a:pt x="9105" y="2017"/>
                    <a:pt x="7057" y="0"/>
                    <a:pt x="453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118;p53">
              <a:extLst>
                <a:ext uri="{FF2B5EF4-FFF2-40B4-BE49-F238E27FC236}">
                  <a16:creationId xmlns:a16="http://schemas.microsoft.com/office/drawing/2014/main" id="{F550C00D-1171-4D5E-BE0F-8F345685117E}"/>
                </a:ext>
              </a:extLst>
            </p:cNvPr>
            <p:cNvSpPr/>
            <p:nvPr/>
          </p:nvSpPr>
          <p:spPr>
            <a:xfrm>
              <a:off x="-59029025" y="3956600"/>
              <a:ext cx="70900" cy="70925"/>
            </a:xfrm>
            <a:custGeom>
              <a:avLst/>
              <a:gdLst/>
              <a:ahLst/>
              <a:cxnLst/>
              <a:rect l="l" t="t" r="r" b="b"/>
              <a:pathLst>
                <a:path w="2836" h="2837" extrusionOk="0">
                  <a:moveTo>
                    <a:pt x="2269" y="1"/>
                  </a:moveTo>
                  <a:lnTo>
                    <a:pt x="1734" y="537"/>
                  </a:lnTo>
                  <a:cubicBezTo>
                    <a:pt x="1576" y="442"/>
                    <a:pt x="1387" y="411"/>
                    <a:pt x="1229" y="411"/>
                  </a:cubicBezTo>
                  <a:cubicBezTo>
                    <a:pt x="568" y="411"/>
                    <a:pt x="1" y="946"/>
                    <a:pt x="1" y="1639"/>
                  </a:cubicBezTo>
                  <a:cubicBezTo>
                    <a:pt x="1" y="2301"/>
                    <a:pt x="568" y="2836"/>
                    <a:pt x="1229" y="2836"/>
                  </a:cubicBezTo>
                  <a:cubicBezTo>
                    <a:pt x="1891" y="2836"/>
                    <a:pt x="2458" y="2301"/>
                    <a:pt x="2458" y="1639"/>
                  </a:cubicBezTo>
                  <a:cubicBezTo>
                    <a:pt x="2458" y="1419"/>
                    <a:pt x="2427" y="1261"/>
                    <a:pt x="2332" y="1104"/>
                  </a:cubicBezTo>
                  <a:lnTo>
                    <a:pt x="2836" y="600"/>
                  </a:lnTo>
                  <a:cubicBezTo>
                    <a:pt x="2584" y="379"/>
                    <a:pt x="2490" y="285"/>
                    <a:pt x="226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Freeform 61">
            <a:extLst>
              <a:ext uri="{FF2B5EF4-FFF2-40B4-BE49-F238E27FC236}">
                <a16:creationId xmlns:a16="http://schemas.microsoft.com/office/drawing/2014/main" id="{AC51E3FB-5F0B-491E-B79B-5C945538BF9C}"/>
              </a:ext>
            </a:extLst>
          </p:cNvPr>
          <p:cNvSpPr>
            <a:spLocks noEditPoints="1"/>
          </p:cNvSpPr>
          <p:nvPr/>
        </p:nvSpPr>
        <p:spPr bwMode="auto">
          <a:xfrm>
            <a:off x="9445792" y="583058"/>
            <a:ext cx="1142814" cy="1090471"/>
          </a:xfrm>
          <a:custGeom>
            <a:avLst/>
            <a:gdLst/>
            <a:ahLst/>
            <a:cxnLst>
              <a:cxn ang="0">
                <a:pos x="256" y="128"/>
              </a:cxn>
              <a:cxn ang="0">
                <a:pos x="244" y="140"/>
              </a:cxn>
              <a:cxn ang="0">
                <a:pos x="236" y="137"/>
              </a:cxn>
              <a:cxn ang="0">
                <a:pos x="236" y="137"/>
              </a:cxn>
              <a:cxn ang="0">
                <a:pos x="128" y="29"/>
              </a:cxn>
              <a:cxn ang="0">
                <a:pos x="128" y="29"/>
              </a:cxn>
              <a:cxn ang="0">
                <a:pos x="128" y="29"/>
              </a:cxn>
              <a:cxn ang="0">
                <a:pos x="20" y="137"/>
              </a:cxn>
              <a:cxn ang="0">
                <a:pos x="20" y="137"/>
              </a:cxn>
              <a:cxn ang="0">
                <a:pos x="12" y="140"/>
              </a:cxn>
              <a:cxn ang="0">
                <a:pos x="0" y="128"/>
              </a:cxn>
              <a:cxn ang="0">
                <a:pos x="4" y="119"/>
              </a:cxn>
              <a:cxn ang="0">
                <a:pos x="119" y="4"/>
              </a:cxn>
              <a:cxn ang="0">
                <a:pos x="128" y="0"/>
              </a:cxn>
              <a:cxn ang="0">
                <a:pos x="128" y="0"/>
              </a:cxn>
              <a:cxn ang="0">
                <a:pos x="129" y="0"/>
              </a:cxn>
              <a:cxn ang="0">
                <a:pos x="129" y="0"/>
              </a:cxn>
              <a:cxn ang="0">
                <a:pos x="129" y="0"/>
              </a:cxn>
              <a:cxn ang="0">
                <a:pos x="129" y="0"/>
              </a:cxn>
              <a:cxn ang="0">
                <a:pos x="137" y="4"/>
              </a:cxn>
              <a:cxn ang="0">
                <a:pos x="137" y="4"/>
              </a:cxn>
              <a:cxn ang="0">
                <a:pos x="184" y="51"/>
              </a:cxn>
              <a:cxn ang="0">
                <a:pos x="184" y="40"/>
              </a:cxn>
              <a:cxn ang="0">
                <a:pos x="196" y="28"/>
              </a:cxn>
              <a:cxn ang="0">
                <a:pos x="208" y="40"/>
              </a:cxn>
              <a:cxn ang="0">
                <a:pos x="208" y="75"/>
              </a:cxn>
              <a:cxn ang="0">
                <a:pos x="253" y="120"/>
              </a:cxn>
              <a:cxn ang="0">
                <a:pos x="253" y="120"/>
              </a:cxn>
              <a:cxn ang="0">
                <a:pos x="256" y="128"/>
              </a:cxn>
              <a:cxn ang="0">
                <a:pos x="232" y="148"/>
              </a:cxn>
              <a:cxn ang="0">
                <a:pos x="232" y="184"/>
              </a:cxn>
              <a:cxn ang="0">
                <a:pos x="232" y="200"/>
              </a:cxn>
              <a:cxn ang="0">
                <a:pos x="232" y="232"/>
              </a:cxn>
              <a:cxn ang="0">
                <a:pos x="220" y="244"/>
              </a:cxn>
              <a:cxn ang="0">
                <a:pos x="196" y="244"/>
              </a:cxn>
              <a:cxn ang="0">
                <a:pos x="196" y="148"/>
              </a:cxn>
              <a:cxn ang="0">
                <a:pos x="148" y="148"/>
              </a:cxn>
              <a:cxn ang="0">
                <a:pos x="148" y="244"/>
              </a:cxn>
              <a:cxn ang="0">
                <a:pos x="36" y="244"/>
              </a:cxn>
              <a:cxn ang="0">
                <a:pos x="24" y="232"/>
              </a:cxn>
              <a:cxn ang="0">
                <a:pos x="24" y="200"/>
              </a:cxn>
              <a:cxn ang="0">
                <a:pos x="24" y="184"/>
              </a:cxn>
              <a:cxn ang="0">
                <a:pos x="24" y="148"/>
              </a:cxn>
              <a:cxn ang="0">
                <a:pos x="128" y="44"/>
              </a:cxn>
              <a:cxn ang="0">
                <a:pos x="232" y="148"/>
              </a:cxn>
              <a:cxn ang="0">
                <a:pos x="108" y="148"/>
              </a:cxn>
              <a:cxn ang="0">
                <a:pos x="60" y="148"/>
              </a:cxn>
              <a:cxn ang="0">
                <a:pos x="60" y="196"/>
              </a:cxn>
              <a:cxn ang="0">
                <a:pos x="108" y="196"/>
              </a:cxn>
              <a:cxn ang="0">
                <a:pos x="108" y="148"/>
              </a:cxn>
            </a:cxnLst>
            <a:rect l="0" t="0" r="r" b="b"/>
            <a:pathLst>
              <a:path w="256" h="244">
                <a:moveTo>
                  <a:pt x="256" y="128"/>
                </a:moveTo>
                <a:cubicBezTo>
                  <a:pt x="256" y="135"/>
                  <a:pt x="251" y="140"/>
                  <a:pt x="244" y="140"/>
                </a:cubicBezTo>
                <a:cubicBezTo>
                  <a:pt x="241" y="140"/>
                  <a:pt x="238" y="139"/>
                  <a:pt x="236" y="137"/>
                </a:cubicBezTo>
                <a:cubicBezTo>
                  <a:pt x="236" y="137"/>
                  <a:pt x="236" y="137"/>
                  <a:pt x="236" y="137"/>
                </a:cubicBezTo>
                <a:cubicBezTo>
                  <a:pt x="128" y="29"/>
                  <a:pt x="128" y="29"/>
                  <a:pt x="128" y="29"/>
                </a:cubicBezTo>
                <a:cubicBezTo>
                  <a:pt x="128" y="29"/>
                  <a:pt x="128" y="29"/>
                  <a:pt x="128" y="29"/>
                </a:cubicBezTo>
                <a:cubicBezTo>
                  <a:pt x="128" y="29"/>
                  <a:pt x="128" y="29"/>
                  <a:pt x="128" y="29"/>
                </a:cubicBezTo>
                <a:cubicBezTo>
                  <a:pt x="20" y="137"/>
                  <a:pt x="20" y="137"/>
                  <a:pt x="20" y="137"/>
                </a:cubicBezTo>
                <a:cubicBezTo>
                  <a:pt x="20" y="137"/>
                  <a:pt x="20" y="137"/>
                  <a:pt x="20" y="137"/>
                </a:cubicBezTo>
                <a:cubicBezTo>
                  <a:pt x="18" y="139"/>
                  <a:pt x="15" y="140"/>
                  <a:pt x="12" y="140"/>
                </a:cubicBezTo>
                <a:cubicBezTo>
                  <a:pt x="5" y="140"/>
                  <a:pt x="0" y="135"/>
                  <a:pt x="0" y="128"/>
                </a:cubicBezTo>
                <a:cubicBezTo>
                  <a:pt x="0" y="125"/>
                  <a:pt x="1" y="122"/>
                  <a:pt x="4" y="119"/>
                </a:cubicBezTo>
                <a:cubicBezTo>
                  <a:pt x="119" y="4"/>
                  <a:pt x="119" y="4"/>
                  <a:pt x="119" y="4"/>
                </a:cubicBezTo>
                <a:cubicBezTo>
                  <a:pt x="122" y="1"/>
                  <a:pt x="125" y="0"/>
                  <a:pt x="128" y="0"/>
                </a:cubicBezTo>
                <a:cubicBezTo>
                  <a:pt x="128" y="0"/>
                  <a:pt x="128" y="0"/>
                  <a:pt x="128" y="0"/>
                </a:cubicBezTo>
                <a:cubicBezTo>
                  <a:pt x="128" y="0"/>
                  <a:pt x="128" y="0"/>
                  <a:pt x="129" y="0"/>
                </a:cubicBezTo>
                <a:cubicBezTo>
                  <a:pt x="129" y="0"/>
                  <a:pt x="129" y="0"/>
                  <a:pt x="129" y="0"/>
                </a:cubicBezTo>
                <a:cubicBezTo>
                  <a:pt x="129" y="0"/>
                  <a:pt x="129" y="0"/>
                  <a:pt x="129" y="0"/>
                </a:cubicBezTo>
                <a:cubicBezTo>
                  <a:pt x="129" y="0"/>
                  <a:pt x="129" y="0"/>
                  <a:pt x="129" y="0"/>
                </a:cubicBezTo>
                <a:cubicBezTo>
                  <a:pt x="132" y="0"/>
                  <a:pt x="135" y="2"/>
                  <a:pt x="137" y="4"/>
                </a:cubicBezTo>
                <a:cubicBezTo>
                  <a:pt x="137" y="4"/>
                  <a:pt x="137" y="4"/>
                  <a:pt x="137" y="4"/>
                </a:cubicBezTo>
                <a:cubicBezTo>
                  <a:pt x="184" y="51"/>
                  <a:pt x="184" y="51"/>
                  <a:pt x="184" y="51"/>
                </a:cubicBezTo>
                <a:cubicBezTo>
                  <a:pt x="184" y="40"/>
                  <a:pt x="184" y="40"/>
                  <a:pt x="184" y="40"/>
                </a:cubicBezTo>
                <a:cubicBezTo>
                  <a:pt x="184" y="33"/>
                  <a:pt x="189" y="28"/>
                  <a:pt x="196" y="28"/>
                </a:cubicBezTo>
                <a:cubicBezTo>
                  <a:pt x="203" y="28"/>
                  <a:pt x="208" y="33"/>
                  <a:pt x="208" y="40"/>
                </a:cubicBezTo>
                <a:cubicBezTo>
                  <a:pt x="208" y="75"/>
                  <a:pt x="208" y="75"/>
                  <a:pt x="208" y="75"/>
                </a:cubicBezTo>
                <a:cubicBezTo>
                  <a:pt x="253" y="120"/>
                  <a:pt x="253" y="120"/>
                  <a:pt x="253" y="120"/>
                </a:cubicBezTo>
                <a:cubicBezTo>
                  <a:pt x="253" y="120"/>
                  <a:pt x="253" y="120"/>
                  <a:pt x="253" y="120"/>
                </a:cubicBezTo>
                <a:cubicBezTo>
                  <a:pt x="255" y="122"/>
                  <a:pt x="256" y="125"/>
                  <a:pt x="256" y="128"/>
                </a:cubicBezTo>
                <a:moveTo>
                  <a:pt x="232" y="148"/>
                </a:moveTo>
                <a:cubicBezTo>
                  <a:pt x="232" y="184"/>
                  <a:pt x="232" y="184"/>
                  <a:pt x="232" y="184"/>
                </a:cubicBezTo>
                <a:cubicBezTo>
                  <a:pt x="232" y="200"/>
                  <a:pt x="232" y="200"/>
                  <a:pt x="232" y="200"/>
                </a:cubicBezTo>
                <a:cubicBezTo>
                  <a:pt x="232" y="232"/>
                  <a:pt x="232" y="232"/>
                  <a:pt x="232" y="232"/>
                </a:cubicBezTo>
                <a:cubicBezTo>
                  <a:pt x="232" y="239"/>
                  <a:pt x="227" y="244"/>
                  <a:pt x="220" y="244"/>
                </a:cubicBezTo>
                <a:cubicBezTo>
                  <a:pt x="196" y="244"/>
                  <a:pt x="196" y="244"/>
                  <a:pt x="196" y="244"/>
                </a:cubicBezTo>
                <a:cubicBezTo>
                  <a:pt x="196" y="148"/>
                  <a:pt x="196" y="148"/>
                  <a:pt x="196" y="148"/>
                </a:cubicBezTo>
                <a:cubicBezTo>
                  <a:pt x="148" y="148"/>
                  <a:pt x="148" y="148"/>
                  <a:pt x="148" y="148"/>
                </a:cubicBezTo>
                <a:cubicBezTo>
                  <a:pt x="148" y="244"/>
                  <a:pt x="148" y="244"/>
                  <a:pt x="148" y="244"/>
                </a:cubicBezTo>
                <a:cubicBezTo>
                  <a:pt x="36" y="244"/>
                  <a:pt x="36" y="244"/>
                  <a:pt x="36" y="244"/>
                </a:cubicBezTo>
                <a:cubicBezTo>
                  <a:pt x="29" y="244"/>
                  <a:pt x="24" y="239"/>
                  <a:pt x="24" y="232"/>
                </a:cubicBezTo>
                <a:cubicBezTo>
                  <a:pt x="24" y="200"/>
                  <a:pt x="24" y="200"/>
                  <a:pt x="24" y="200"/>
                </a:cubicBezTo>
                <a:cubicBezTo>
                  <a:pt x="24" y="184"/>
                  <a:pt x="24" y="184"/>
                  <a:pt x="24" y="184"/>
                </a:cubicBezTo>
                <a:cubicBezTo>
                  <a:pt x="24" y="148"/>
                  <a:pt x="24" y="148"/>
                  <a:pt x="24" y="148"/>
                </a:cubicBezTo>
                <a:cubicBezTo>
                  <a:pt x="128" y="44"/>
                  <a:pt x="128" y="44"/>
                  <a:pt x="128" y="44"/>
                </a:cubicBezTo>
                <a:lnTo>
                  <a:pt x="232" y="148"/>
                </a:lnTo>
                <a:close/>
                <a:moveTo>
                  <a:pt x="108" y="148"/>
                </a:moveTo>
                <a:cubicBezTo>
                  <a:pt x="60" y="148"/>
                  <a:pt x="60" y="148"/>
                  <a:pt x="60" y="148"/>
                </a:cubicBezTo>
                <a:cubicBezTo>
                  <a:pt x="60" y="196"/>
                  <a:pt x="60" y="196"/>
                  <a:pt x="60" y="196"/>
                </a:cubicBezTo>
                <a:cubicBezTo>
                  <a:pt x="108" y="196"/>
                  <a:pt x="108" y="196"/>
                  <a:pt x="108" y="196"/>
                </a:cubicBezTo>
                <a:lnTo>
                  <a:pt x="108" y="148"/>
                </a:lnTo>
                <a:close/>
              </a:path>
            </a:pathLst>
          </a:custGeom>
          <a:solidFill>
            <a:schemeClr val="bg1">
              <a:alpha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Rectangle: Rounded Corners 24">
            <a:extLst>
              <a:ext uri="{FF2B5EF4-FFF2-40B4-BE49-F238E27FC236}">
                <a16:creationId xmlns:a16="http://schemas.microsoft.com/office/drawing/2014/main" id="{C6357F50-B1BE-4209-8471-E1D6D8678233}"/>
              </a:ext>
            </a:extLst>
          </p:cNvPr>
          <p:cNvSpPr/>
          <p:nvPr/>
        </p:nvSpPr>
        <p:spPr>
          <a:xfrm>
            <a:off x="1099188" y="2278341"/>
            <a:ext cx="4890511" cy="1449116"/>
          </a:xfrm>
          <a:prstGeom prst="roundRect">
            <a:avLst>
              <a:gd name="adj" fmla="val 6776"/>
            </a:avLst>
          </a:prstGeom>
          <a:solidFill>
            <a:schemeClr val="accent1"/>
          </a:solidFill>
          <a:ln>
            <a:noFill/>
          </a:ln>
          <a:effectLst>
            <a:outerShdw blurRad="317500" dist="1270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8AC7F53F-2C5F-478A-A7A0-0A8B271FCE78}"/>
              </a:ext>
            </a:extLst>
          </p:cNvPr>
          <p:cNvSpPr txBox="1"/>
          <p:nvPr/>
        </p:nvSpPr>
        <p:spPr>
          <a:xfrm>
            <a:off x="1416584" y="2624475"/>
            <a:ext cx="5131009" cy="830997"/>
          </a:xfrm>
          <a:prstGeom prst="rect">
            <a:avLst/>
          </a:prstGeom>
          <a:noFill/>
        </p:spPr>
        <p:txBody>
          <a:bodyPr wrap="square" rtlCol="0">
            <a:spAutoFit/>
          </a:bodyPr>
          <a:lstStyle/>
          <a:p>
            <a:r>
              <a:rPr lang="en-US" sz="2400" dirty="0">
                <a:solidFill>
                  <a:schemeClr val="bg1"/>
                </a:solidFill>
              </a:rPr>
              <a:t>Get emails and app push notifications</a:t>
            </a:r>
          </a:p>
        </p:txBody>
      </p:sp>
      <p:sp>
        <p:nvSpPr>
          <p:cNvPr id="27" name="Rectangle: Rounded Corners 26">
            <a:extLst>
              <a:ext uri="{FF2B5EF4-FFF2-40B4-BE49-F238E27FC236}">
                <a16:creationId xmlns:a16="http://schemas.microsoft.com/office/drawing/2014/main" id="{2B9CF84D-0458-44BE-9120-22C976224839}"/>
              </a:ext>
            </a:extLst>
          </p:cNvPr>
          <p:cNvSpPr/>
          <p:nvPr/>
        </p:nvSpPr>
        <p:spPr>
          <a:xfrm>
            <a:off x="1099188" y="4415713"/>
            <a:ext cx="4890511" cy="1449116"/>
          </a:xfrm>
          <a:prstGeom prst="roundRect">
            <a:avLst>
              <a:gd name="adj" fmla="val 6776"/>
            </a:avLst>
          </a:prstGeom>
          <a:solidFill>
            <a:schemeClr val="accent1"/>
          </a:solidFill>
          <a:ln>
            <a:noFill/>
          </a:ln>
          <a:effectLst>
            <a:outerShdw blurRad="317500" dist="1270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6DC6F7DC-A4CA-4D48-A057-3C361C1A8000}"/>
              </a:ext>
            </a:extLst>
          </p:cNvPr>
          <p:cNvSpPr txBox="1"/>
          <p:nvPr/>
        </p:nvSpPr>
        <p:spPr>
          <a:xfrm>
            <a:off x="1461827" y="4548810"/>
            <a:ext cx="5131009" cy="461665"/>
          </a:xfrm>
          <a:prstGeom prst="rect">
            <a:avLst/>
          </a:prstGeom>
          <a:noFill/>
        </p:spPr>
        <p:txBody>
          <a:bodyPr wrap="square" rtlCol="0">
            <a:spAutoFit/>
          </a:bodyPr>
          <a:lstStyle/>
          <a:p>
            <a:r>
              <a:rPr lang="en-US" sz="2400" dirty="0">
                <a:solidFill>
                  <a:schemeClr val="bg1"/>
                </a:solidFill>
              </a:rPr>
              <a:t>Stat updates</a:t>
            </a:r>
          </a:p>
        </p:txBody>
      </p:sp>
      <p:sp>
        <p:nvSpPr>
          <p:cNvPr id="29" name="TextBox 28">
            <a:extLst>
              <a:ext uri="{FF2B5EF4-FFF2-40B4-BE49-F238E27FC236}">
                <a16:creationId xmlns:a16="http://schemas.microsoft.com/office/drawing/2014/main" id="{7FEF080C-BA42-41E4-A1CE-96A0D65606C5}"/>
              </a:ext>
            </a:extLst>
          </p:cNvPr>
          <p:cNvSpPr txBox="1"/>
          <p:nvPr/>
        </p:nvSpPr>
        <p:spPr>
          <a:xfrm>
            <a:off x="1461827" y="5010475"/>
            <a:ext cx="4261758" cy="707886"/>
          </a:xfrm>
          <a:prstGeom prst="rect">
            <a:avLst/>
          </a:prstGeom>
          <a:noFill/>
        </p:spPr>
        <p:txBody>
          <a:bodyPr wrap="square" rtlCol="0">
            <a:spAutoFit/>
          </a:bodyPr>
          <a:lstStyle/>
          <a:p>
            <a:pPr marL="457200" indent="-457200">
              <a:buFont typeface="+mj-lt"/>
              <a:buAutoNum type="arabicPeriod"/>
            </a:pPr>
            <a:r>
              <a:rPr lang="en-US" sz="2000" dirty="0">
                <a:solidFill>
                  <a:schemeClr val="bg1"/>
                </a:solidFill>
                <a:latin typeface="+mj-lt"/>
              </a:rPr>
              <a:t>Turn over Rate</a:t>
            </a:r>
          </a:p>
          <a:p>
            <a:pPr marL="457200" indent="-457200">
              <a:buFont typeface="+mj-lt"/>
              <a:buAutoNum type="arabicPeriod"/>
            </a:pPr>
            <a:r>
              <a:rPr lang="en-US" sz="2000" dirty="0">
                <a:solidFill>
                  <a:schemeClr val="bg1"/>
                </a:solidFill>
                <a:latin typeface="+mj-lt"/>
              </a:rPr>
              <a:t>Who Moved / Sold / Listed</a:t>
            </a:r>
          </a:p>
        </p:txBody>
      </p:sp>
      <p:pic>
        <p:nvPicPr>
          <p:cNvPr id="31" name="Picture 30" descr="A picture containing text, device, gauge&#10;&#10;Description automatically generated">
            <a:extLst>
              <a:ext uri="{FF2B5EF4-FFF2-40B4-BE49-F238E27FC236}">
                <a16:creationId xmlns:a16="http://schemas.microsoft.com/office/drawing/2014/main" id="{93149F80-7403-200A-FC14-862DC56B75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47134" y="165711"/>
            <a:ext cx="822279" cy="827644"/>
          </a:xfrm>
          <a:prstGeom prst="rect">
            <a:avLst/>
          </a:prstGeom>
        </p:spPr>
      </p:pic>
    </p:spTree>
    <p:extLst>
      <p:ext uri="{BB962C8B-B14F-4D97-AF65-F5344CB8AC3E}">
        <p14:creationId xmlns:p14="http://schemas.microsoft.com/office/powerpoint/2010/main" val="23185673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491E6FA5-4DA4-40CA-B642-BBC46D64FB95}"/>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38" r="38"/>
          <a:stretch>
            <a:fillRect/>
          </a:stretch>
        </p:blipFill>
        <p:spPr/>
      </p:pic>
      <p:sp>
        <p:nvSpPr>
          <p:cNvPr id="33" name="Hexagon 32">
            <a:extLst>
              <a:ext uri="{FF2B5EF4-FFF2-40B4-BE49-F238E27FC236}">
                <a16:creationId xmlns:a16="http://schemas.microsoft.com/office/drawing/2014/main" id="{B9026657-E8A9-4C58-85B7-5ECC7AFBA408}"/>
              </a:ext>
            </a:extLst>
          </p:cNvPr>
          <p:cNvSpPr/>
          <p:nvPr/>
        </p:nvSpPr>
        <p:spPr>
          <a:xfrm>
            <a:off x="843248" y="4353077"/>
            <a:ext cx="1198856" cy="1057629"/>
          </a:xfrm>
          <a:prstGeom prst="hexagon">
            <a:avLst>
              <a:gd name="adj" fmla="val 28065"/>
              <a:gd name="vf" fmla="val 115470"/>
            </a:avLst>
          </a:prstGeom>
          <a:solidFill>
            <a:schemeClr val="accent1"/>
          </a:solidFill>
          <a:ln>
            <a:noFill/>
          </a:ln>
          <a:effectLst>
            <a:outerShdw blurRad="317500" dist="1905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exagon 33">
            <a:extLst>
              <a:ext uri="{FF2B5EF4-FFF2-40B4-BE49-F238E27FC236}">
                <a16:creationId xmlns:a16="http://schemas.microsoft.com/office/drawing/2014/main" id="{AD325876-91F2-4E29-BDD6-351DDE9F75FD}"/>
              </a:ext>
            </a:extLst>
          </p:cNvPr>
          <p:cNvSpPr/>
          <p:nvPr/>
        </p:nvSpPr>
        <p:spPr>
          <a:xfrm>
            <a:off x="2397795" y="4387223"/>
            <a:ext cx="1198856" cy="1057629"/>
          </a:xfrm>
          <a:prstGeom prst="hexagon">
            <a:avLst>
              <a:gd name="adj" fmla="val 28065"/>
              <a:gd name="vf" fmla="val 115470"/>
            </a:avLst>
          </a:prstGeom>
          <a:solidFill>
            <a:schemeClr val="accent2"/>
          </a:solidFill>
          <a:ln>
            <a:noFill/>
          </a:ln>
          <a:effectLst>
            <a:outerShdw blurRad="317500" dist="1905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exagon 34">
            <a:extLst>
              <a:ext uri="{FF2B5EF4-FFF2-40B4-BE49-F238E27FC236}">
                <a16:creationId xmlns:a16="http://schemas.microsoft.com/office/drawing/2014/main" id="{C1B6A22B-DB06-41B0-8F9A-C9BB9AD3793C}"/>
              </a:ext>
            </a:extLst>
          </p:cNvPr>
          <p:cNvSpPr/>
          <p:nvPr/>
        </p:nvSpPr>
        <p:spPr>
          <a:xfrm>
            <a:off x="3984668" y="4424263"/>
            <a:ext cx="1198856" cy="1057629"/>
          </a:xfrm>
          <a:prstGeom prst="hexagon">
            <a:avLst>
              <a:gd name="adj" fmla="val 28065"/>
              <a:gd name="vf" fmla="val 115470"/>
            </a:avLst>
          </a:prstGeom>
          <a:solidFill>
            <a:schemeClr val="accent3"/>
          </a:solidFill>
          <a:ln>
            <a:noFill/>
          </a:ln>
          <a:effectLst>
            <a:outerShdw blurRad="317500" dist="1905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1D51BA98-A8D7-465F-BF09-6099005C4B9A}"/>
              </a:ext>
            </a:extLst>
          </p:cNvPr>
          <p:cNvSpPr>
            <a:spLocks noGrp="1"/>
          </p:cNvSpPr>
          <p:nvPr>
            <p:ph type="sldNum" sz="quarter" idx="12"/>
          </p:nvPr>
        </p:nvSpPr>
        <p:spPr/>
        <p:txBody>
          <a:bodyPr/>
          <a:lstStyle/>
          <a:p>
            <a:fld id="{0D59CF3C-1FAA-4757-BA9B-A4FB9CBF774E}" type="slidenum">
              <a:rPr lang="en-US" smtClean="0"/>
              <a:pPr/>
              <a:t>6</a:t>
            </a:fld>
            <a:endParaRPr lang="en-US"/>
          </a:p>
        </p:txBody>
      </p:sp>
      <p:sp>
        <p:nvSpPr>
          <p:cNvPr id="4" name="Text Placeholder 3">
            <a:extLst>
              <a:ext uri="{FF2B5EF4-FFF2-40B4-BE49-F238E27FC236}">
                <a16:creationId xmlns:a16="http://schemas.microsoft.com/office/drawing/2014/main" id="{A7A72536-F0D6-42C4-B693-A2EFC8CC9EA0}"/>
              </a:ext>
            </a:extLst>
          </p:cNvPr>
          <p:cNvSpPr>
            <a:spLocks noGrp="1"/>
          </p:cNvSpPr>
          <p:nvPr>
            <p:ph type="body" sz="quarter" idx="13"/>
          </p:nvPr>
        </p:nvSpPr>
        <p:spPr>
          <a:xfrm>
            <a:off x="858691" y="548932"/>
            <a:ext cx="3686322" cy="1657555"/>
          </a:xfrm>
        </p:spPr>
        <p:txBody>
          <a:bodyPr/>
          <a:lstStyle/>
          <a:p>
            <a:r>
              <a:rPr lang="en-US" dirty="0"/>
              <a:t>Create your own Custom Data filters</a:t>
            </a:r>
          </a:p>
          <a:p>
            <a:endParaRPr lang="en-US" dirty="0"/>
          </a:p>
        </p:txBody>
      </p:sp>
      <p:sp>
        <p:nvSpPr>
          <p:cNvPr id="9" name="TextBox 8">
            <a:extLst>
              <a:ext uri="{FF2B5EF4-FFF2-40B4-BE49-F238E27FC236}">
                <a16:creationId xmlns:a16="http://schemas.microsoft.com/office/drawing/2014/main" id="{184CC7E9-D6BF-45CE-ADD0-62C09FD4A220}"/>
              </a:ext>
            </a:extLst>
          </p:cNvPr>
          <p:cNvSpPr txBox="1"/>
          <p:nvPr/>
        </p:nvSpPr>
        <p:spPr>
          <a:xfrm>
            <a:off x="858691" y="2512025"/>
            <a:ext cx="3529029" cy="1569660"/>
          </a:xfrm>
          <a:prstGeom prst="rect">
            <a:avLst/>
          </a:prstGeom>
          <a:noFill/>
        </p:spPr>
        <p:txBody>
          <a:bodyPr wrap="square" rtlCol="0">
            <a:spAutoFit/>
          </a:bodyPr>
          <a:lstStyle/>
          <a:p>
            <a:r>
              <a:rPr lang="en-US" sz="2400" dirty="0">
                <a:solidFill>
                  <a:schemeClr val="bg1"/>
                </a:solidFill>
              </a:rPr>
              <a:t>Define the data you want to see and create output based on that data</a:t>
            </a:r>
          </a:p>
        </p:txBody>
      </p:sp>
      <p:grpSp>
        <p:nvGrpSpPr>
          <p:cNvPr id="12" name="Google Shape;4990;p53">
            <a:extLst>
              <a:ext uri="{FF2B5EF4-FFF2-40B4-BE49-F238E27FC236}">
                <a16:creationId xmlns:a16="http://schemas.microsoft.com/office/drawing/2014/main" id="{4DDD23C5-541C-4F6D-9867-57517F4BB0C1}"/>
              </a:ext>
            </a:extLst>
          </p:cNvPr>
          <p:cNvGrpSpPr/>
          <p:nvPr/>
        </p:nvGrpSpPr>
        <p:grpSpPr>
          <a:xfrm>
            <a:off x="1195138" y="4637872"/>
            <a:ext cx="481796" cy="472210"/>
            <a:chOff x="-60988625" y="3740800"/>
            <a:chExt cx="316650" cy="310350"/>
          </a:xfrm>
          <a:solidFill>
            <a:srgbClr val="00133A"/>
          </a:solidFill>
        </p:grpSpPr>
        <p:sp>
          <p:nvSpPr>
            <p:cNvPr id="13" name="Google Shape;4991;p53">
              <a:extLst>
                <a:ext uri="{FF2B5EF4-FFF2-40B4-BE49-F238E27FC236}">
                  <a16:creationId xmlns:a16="http://schemas.microsoft.com/office/drawing/2014/main" id="{789D81E2-5529-4575-8911-92BD10E9EEAC}"/>
                </a:ext>
              </a:extLst>
            </p:cNvPr>
            <p:cNvSpPr/>
            <p:nvPr/>
          </p:nvSpPr>
          <p:spPr>
            <a:xfrm>
              <a:off x="-60988625" y="3740800"/>
              <a:ext cx="311125" cy="310350"/>
            </a:xfrm>
            <a:custGeom>
              <a:avLst/>
              <a:gdLst/>
              <a:ahLst/>
              <a:cxnLst/>
              <a:rect l="l" t="t" r="r" b="b"/>
              <a:pathLst>
                <a:path w="12445" h="12414" extrusionOk="0">
                  <a:moveTo>
                    <a:pt x="7026" y="1670"/>
                  </a:moveTo>
                  <a:cubicBezTo>
                    <a:pt x="7278" y="1670"/>
                    <a:pt x="7467" y="1859"/>
                    <a:pt x="7467" y="2111"/>
                  </a:cubicBezTo>
                  <a:cubicBezTo>
                    <a:pt x="7467" y="2332"/>
                    <a:pt x="7278" y="2490"/>
                    <a:pt x="7026" y="2490"/>
                  </a:cubicBezTo>
                  <a:lnTo>
                    <a:pt x="2080" y="2490"/>
                  </a:lnTo>
                  <a:cubicBezTo>
                    <a:pt x="1828" y="2490"/>
                    <a:pt x="1639" y="2300"/>
                    <a:pt x="1639" y="2111"/>
                  </a:cubicBezTo>
                  <a:cubicBezTo>
                    <a:pt x="1639" y="1828"/>
                    <a:pt x="1828" y="1670"/>
                    <a:pt x="2080" y="1670"/>
                  </a:cubicBezTo>
                  <a:close/>
                  <a:moveTo>
                    <a:pt x="7026" y="4159"/>
                  </a:moveTo>
                  <a:cubicBezTo>
                    <a:pt x="7278" y="4159"/>
                    <a:pt x="7467" y="4348"/>
                    <a:pt x="7467" y="4537"/>
                  </a:cubicBezTo>
                  <a:cubicBezTo>
                    <a:pt x="7467" y="4789"/>
                    <a:pt x="7278" y="4978"/>
                    <a:pt x="7026" y="4978"/>
                  </a:cubicBezTo>
                  <a:lnTo>
                    <a:pt x="2080" y="4978"/>
                  </a:lnTo>
                  <a:cubicBezTo>
                    <a:pt x="1828" y="4978"/>
                    <a:pt x="1639" y="4789"/>
                    <a:pt x="1639" y="4537"/>
                  </a:cubicBezTo>
                  <a:cubicBezTo>
                    <a:pt x="1639" y="4317"/>
                    <a:pt x="1828" y="4159"/>
                    <a:pt x="2080" y="4159"/>
                  </a:cubicBezTo>
                  <a:close/>
                  <a:moveTo>
                    <a:pt x="7026" y="6648"/>
                  </a:moveTo>
                  <a:cubicBezTo>
                    <a:pt x="7278" y="6648"/>
                    <a:pt x="7467" y="6837"/>
                    <a:pt x="7467" y="7058"/>
                  </a:cubicBezTo>
                  <a:cubicBezTo>
                    <a:pt x="7467" y="7310"/>
                    <a:pt x="7278" y="7467"/>
                    <a:pt x="7026" y="7467"/>
                  </a:cubicBezTo>
                  <a:lnTo>
                    <a:pt x="2080" y="7467"/>
                  </a:lnTo>
                  <a:cubicBezTo>
                    <a:pt x="1828" y="7467"/>
                    <a:pt x="1639" y="7278"/>
                    <a:pt x="1639" y="7058"/>
                  </a:cubicBezTo>
                  <a:cubicBezTo>
                    <a:pt x="1639" y="6806"/>
                    <a:pt x="1828" y="6648"/>
                    <a:pt x="2080" y="6648"/>
                  </a:cubicBezTo>
                  <a:close/>
                  <a:moveTo>
                    <a:pt x="7026" y="9106"/>
                  </a:moveTo>
                  <a:cubicBezTo>
                    <a:pt x="7278" y="9106"/>
                    <a:pt x="7467" y="9295"/>
                    <a:pt x="7467" y="9515"/>
                  </a:cubicBezTo>
                  <a:cubicBezTo>
                    <a:pt x="7467" y="9736"/>
                    <a:pt x="7278" y="9893"/>
                    <a:pt x="7026" y="9893"/>
                  </a:cubicBezTo>
                  <a:lnTo>
                    <a:pt x="2080" y="9893"/>
                  </a:lnTo>
                  <a:cubicBezTo>
                    <a:pt x="1828" y="9893"/>
                    <a:pt x="1639" y="9704"/>
                    <a:pt x="1639" y="9515"/>
                  </a:cubicBezTo>
                  <a:cubicBezTo>
                    <a:pt x="1639" y="9263"/>
                    <a:pt x="1828" y="9106"/>
                    <a:pt x="2080" y="9106"/>
                  </a:cubicBezTo>
                  <a:close/>
                  <a:moveTo>
                    <a:pt x="11500" y="10775"/>
                  </a:moveTo>
                  <a:cubicBezTo>
                    <a:pt x="11342" y="11248"/>
                    <a:pt x="10870" y="11594"/>
                    <a:pt x="10303" y="11594"/>
                  </a:cubicBezTo>
                  <a:cubicBezTo>
                    <a:pt x="9767" y="11594"/>
                    <a:pt x="9326" y="11248"/>
                    <a:pt x="9137" y="10775"/>
                  </a:cubicBezTo>
                  <a:close/>
                  <a:moveTo>
                    <a:pt x="1261" y="1"/>
                  </a:moveTo>
                  <a:cubicBezTo>
                    <a:pt x="568" y="1"/>
                    <a:pt x="32" y="568"/>
                    <a:pt x="32" y="1229"/>
                  </a:cubicBezTo>
                  <a:lnTo>
                    <a:pt x="32" y="10334"/>
                  </a:lnTo>
                  <a:cubicBezTo>
                    <a:pt x="0" y="11468"/>
                    <a:pt x="946" y="12414"/>
                    <a:pt x="2080" y="12414"/>
                  </a:cubicBezTo>
                  <a:lnTo>
                    <a:pt x="10334" y="12414"/>
                  </a:lnTo>
                  <a:cubicBezTo>
                    <a:pt x="11500" y="12414"/>
                    <a:pt x="12445" y="11468"/>
                    <a:pt x="12445" y="10334"/>
                  </a:cubicBezTo>
                  <a:cubicBezTo>
                    <a:pt x="12445" y="10082"/>
                    <a:pt x="12224" y="9893"/>
                    <a:pt x="12004" y="9893"/>
                  </a:cubicBezTo>
                  <a:lnTo>
                    <a:pt x="9074" y="9893"/>
                  </a:lnTo>
                  <a:lnTo>
                    <a:pt x="9074" y="1229"/>
                  </a:lnTo>
                  <a:cubicBezTo>
                    <a:pt x="9074" y="568"/>
                    <a:pt x="8538" y="1"/>
                    <a:pt x="78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992;p53">
              <a:extLst>
                <a:ext uri="{FF2B5EF4-FFF2-40B4-BE49-F238E27FC236}">
                  <a16:creationId xmlns:a16="http://schemas.microsoft.com/office/drawing/2014/main" id="{281B1897-B24D-409A-84C7-1CF1B0578973}"/>
                </a:ext>
              </a:extLst>
            </p:cNvPr>
            <p:cNvSpPr/>
            <p:nvPr/>
          </p:nvSpPr>
          <p:spPr>
            <a:xfrm>
              <a:off x="-60742100" y="3920375"/>
              <a:ext cx="68550" cy="55175"/>
            </a:xfrm>
            <a:custGeom>
              <a:avLst/>
              <a:gdLst/>
              <a:ahLst/>
              <a:cxnLst/>
              <a:rect l="l" t="t" r="r" b="b"/>
              <a:pathLst>
                <a:path w="2742" h="2207" extrusionOk="0">
                  <a:moveTo>
                    <a:pt x="0" y="1"/>
                  </a:moveTo>
                  <a:lnTo>
                    <a:pt x="0" y="32"/>
                  </a:lnTo>
                  <a:lnTo>
                    <a:pt x="1009" y="1986"/>
                  </a:lnTo>
                  <a:cubicBezTo>
                    <a:pt x="1103" y="2080"/>
                    <a:pt x="1261" y="2206"/>
                    <a:pt x="1418" y="2206"/>
                  </a:cubicBezTo>
                  <a:cubicBezTo>
                    <a:pt x="1576" y="2206"/>
                    <a:pt x="1733" y="2143"/>
                    <a:pt x="1796" y="1986"/>
                  </a:cubicBezTo>
                  <a:lnTo>
                    <a:pt x="2741" y="32"/>
                  </a:lnTo>
                  <a:lnTo>
                    <a:pt x="274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993;p53">
              <a:extLst>
                <a:ext uri="{FF2B5EF4-FFF2-40B4-BE49-F238E27FC236}">
                  <a16:creationId xmlns:a16="http://schemas.microsoft.com/office/drawing/2014/main" id="{1AECDA89-0D11-4CB5-9A2B-D2120ACAD972}"/>
                </a:ext>
              </a:extLst>
            </p:cNvPr>
            <p:cNvSpPr/>
            <p:nvPr/>
          </p:nvSpPr>
          <p:spPr>
            <a:xfrm>
              <a:off x="-60740525" y="3741600"/>
              <a:ext cx="68550" cy="158325"/>
            </a:xfrm>
            <a:custGeom>
              <a:avLst/>
              <a:gdLst/>
              <a:ahLst/>
              <a:cxnLst/>
              <a:rect l="l" t="t" r="r" b="b"/>
              <a:pathLst>
                <a:path w="2742" h="6333" extrusionOk="0">
                  <a:moveTo>
                    <a:pt x="1796" y="819"/>
                  </a:moveTo>
                  <a:cubicBezTo>
                    <a:pt x="1891" y="819"/>
                    <a:pt x="1922" y="882"/>
                    <a:pt x="1922" y="945"/>
                  </a:cubicBezTo>
                  <a:lnTo>
                    <a:pt x="1922" y="1638"/>
                  </a:lnTo>
                  <a:lnTo>
                    <a:pt x="820" y="1638"/>
                  </a:lnTo>
                  <a:lnTo>
                    <a:pt x="820" y="945"/>
                  </a:lnTo>
                  <a:cubicBezTo>
                    <a:pt x="820" y="851"/>
                    <a:pt x="883" y="819"/>
                    <a:pt x="977" y="819"/>
                  </a:cubicBezTo>
                  <a:close/>
                  <a:moveTo>
                    <a:pt x="977" y="0"/>
                  </a:moveTo>
                  <a:cubicBezTo>
                    <a:pt x="410" y="0"/>
                    <a:pt x="1" y="410"/>
                    <a:pt x="1" y="945"/>
                  </a:cubicBezTo>
                  <a:lnTo>
                    <a:pt x="1" y="6333"/>
                  </a:lnTo>
                  <a:lnTo>
                    <a:pt x="2741" y="6333"/>
                  </a:lnTo>
                  <a:lnTo>
                    <a:pt x="2741" y="945"/>
                  </a:lnTo>
                  <a:cubicBezTo>
                    <a:pt x="2741" y="410"/>
                    <a:pt x="2300" y="0"/>
                    <a:pt x="17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4947;p53">
            <a:extLst>
              <a:ext uri="{FF2B5EF4-FFF2-40B4-BE49-F238E27FC236}">
                <a16:creationId xmlns:a16="http://schemas.microsoft.com/office/drawing/2014/main" id="{E48520DF-8783-433B-BFDE-17824711ABD4}"/>
              </a:ext>
            </a:extLst>
          </p:cNvPr>
          <p:cNvGrpSpPr/>
          <p:nvPr/>
        </p:nvGrpSpPr>
        <p:grpSpPr>
          <a:xfrm>
            <a:off x="5145174" y="3360678"/>
            <a:ext cx="784513" cy="786497"/>
            <a:chOff x="-61354875" y="4101525"/>
            <a:chExt cx="316650" cy="317450"/>
          </a:xfrm>
          <a:solidFill>
            <a:schemeClr val="accent1">
              <a:lumMod val="60000"/>
              <a:lumOff val="40000"/>
            </a:schemeClr>
          </a:solidFill>
          <a:effectLst/>
        </p:grpSpPr>
        <p:sp>
          <p:nvSpPr>
            <p:cNvPr id="18" name="Google Shape;4948;p53">
              <a:extLst>
                <a:ext uri="{FF2B5EF4-FFF2-40B4-BE49-F238E27FC236}">
                  <a16:creationId xmlns:a16="http://schemas.microsoft.com/office/drawing/2014/main" id="{4B8F2041-1FA0-4545-8025-EFA93CDD3E1D}"/>
                </a:ext>
              </a:extLst>
            </p:cNvPr>
            <p:cNvSpPr/>
            <p:nvPr/>
          </p:nvSpPr>
          <p:spPr>
            <a:xfrm>
              <a:off x="-61172925" y="4240150"/>
              <a:ext cx="62225" cy="145750"/>
            </a:xfrm>
            <a:custGeom>
              <a:avLst/>
              <a:gdLst/>
              <a:ahLst/>
              <a:cxnLst/>
              <a:rect l="l" t="t" r="r" b="b"/>
              <a:pathLst>
                <a:path w="2489" h="5830" extrusionOk="0">
                  <a:moveTo>
                    <a:pt x="1260" y="1"/>
                  </a:moveTo>
                  <a:cubicBezTo>
                    <a:pt x="1071" y="1"/>
                    <a:pt x="819" y="221"/>
                    <a:pt x="819" y="442"/>
                  </a:cubicBezTo>
                  <a:lnTo>
                    <a:pt x="819" y="725"/>
                  </a:lnTo>
                  <a:cubicBezTo>
                    <a:pt x="347" y="883"/>
                    <a:pt x="0" y="1355"/>
                    <a:pt x="0" y="1891"/>
                  </a:cubicBezTo>
                  <a:cubicBezTo>
                    <a:pt x="0" y="2584"/>
                    <a:pt x="536" y="2962"/>
                    <a:pt x="977" y="3277"/>
                  </a:cubicBezTo>
                  <a:cubicBezTo>
                    <a:pt x="1292" y="3529"/>
                    <a:pt x="1639" y="3750"/>
                    <a:pt x="1639" y="4002"/>
                  </a:cubicBezTo>
                  <a:cubicBezTo>
                    <a:pt x="1639" y="4222"/>
                    <a:pt x="1450" y="4411"/>
                    <a:pt x="1260" y="4411"/>
                  </a:cubicBezTo>
                  <a:cubicBezTo>
                    <a:pt x="1008" y="4411"/>
                    <a:pt x="819" y="4222"/>
                    <a:pt x="819" y="4002"/>
                  </a:cubicBezTo>
                  <a:cubicBezTo>
                    <a:pt x="819" y="3750"/>
                    <a:pt x="630" y="3592"/>
                    <a:pt x="441" y="3592"/>
                  </a:cubicBezTo>
                  <a:cubicBezTo>
                    <a:pt x="221" y="3592"/>
                    <a:pt x="0" y="3781"/>
                    <a:pt x="0" y="4002"/>
                  </a:cubicBezTo>
                  <a:cubicBezTo>
                    <a:pt x="0" y="4537"/>
                    <a:pt x="347" y="4978"/>
                    <a:pt x="819" y="5167"/>
                  </a:cubicBezTo>
                  <a:lnTo>
                    <a:pt x="819" y="5451"/>
                  </a:lnTo>
                  <a:cubicBezTo>
                    <a:pt x="819" y="5672"/>
                    <a:pt x="1008" y="5829"/>
                    <a:pt x="1260" y="5829"/>
                  </a:cubicBezTo>
                  <a:cubicBezTo>
                    <a:pt x="1481" y="5829"/>
                    <a:pt x="1639" y="5640"/>
                    <a:pt x="1639" y="5451"/>
                  </a:cubicBezTo>
                  <a:lnTo>
                    <a:pt x="1639" y="5167"/>
                  </a:lnTo>
                  <a:cubicBezTo>
                    <a:pt x="2111" y="5010"/>
                    <a:pt x="2489" y="4537"/>
                    <a:pt x="2489" y="4002"/>
                  </a:cubicBezTo>
                  <a:cubicBezTo>
                    <a:pt x="2489" y="3309"/>
                    <a:pt x="1922" y="2931"/>
                    <a:pt x="1481" y="2616"/>
                  </a:cubicBezTo>
                  <a:cubicBezTo>
                    <a:pt x="1166" y="2364"/>
                    <a:pt x="819" y="2143"/>
                    <a:pt x="819" y="1891"/>
                  </a:cubicBezTo>
                  <a:cubicBezTo>
                    <a:pt x="819" y="1702"/>
                    <a:pt x="1008" y="1513"/>
                    <a:pt x="1260" y="1513"/>
                  </a:cubicBezTo>
                  <a:cubicBezTo>
                    <a:pt x="1513" y="1513"/>
                    <a:pt x="1639" y="1702"/>
                    <a:pt x="1639" y="1891"/>
                  </a:cubicBezTo>
                  <a:cubicBezTo>
                    <a:pt x="1639" y="2143"/>
                    <a:pt x="1859" y="2332"/>
                    <a:pt x="2048" y="2332"/>
                  </a:cubicBezTo>
                  <a:cubicBezTo>
                    <a:pt x="2300" y="2332"/>
                    <a:pt x="2489" y="2143"/>
                    <a:pt x="2489" y="1891"/>
                  </a:cubicBezTo>
                  <a:cubicBezTo>
                    <a:pt x="2489" y="1355"/>
                    <a:pt x="2143" y="914"/>
                    <a:pt x="1639" y="725"/>
                  </a:cubicBezTo>
                  <a:lnTo>
                    <a:pt x="1639" y="442"/>
                  </a:lnTo>
                  <a:cubicBezTo>
                    <a:pt x="1639" y="221"/>
                    <a:pt x="1450" y="1"/>
                    <a:pt x="12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949;p53">
              <a:extLst>
                <a:ext uri="{FF2B5EF4-FFF2-40B4-BE49-F238E27FC236}">
                  <a16:creationId xmlns:a16="http://schemas.microsoft.com/office/drawing/2014/main" id="{913E92D7-AE75-4B9F-8115-748E2888A764}"/>
                </a:ext>
              </a:extLst>
            </p:cNvPr>
            <p:cNvSpPr/>
            <p:nvPr/>
          </p:nvSpPr>
          <p:spPr>
            <a:xfrm>
              <a:off x="-61354875" y="4101525"/>
              <a:ext cx="316650" cy="317450"/>
            </a:xfrm>
            <a:custGeom>
              <a:avLst/>
              <a:gdLst/>
              <a:ahLst/>
              <a:cxnLst/>
              <a:rect l="l" t="t" r="r" b="b"/>
              <a:pathLst>
                <a:path w="12666" h="12698" extrusionOk="0">
                  <a:moveTo>
                    <a:pt x="11405" y="1608"/>
                  </a:moveTo>
                  <a:cubicBezTo>
                    <a:pt x="11657" y="1608"/>
                    <a:pt x="11847" y="1797"/>
                    <a:pt x="11847" y="2049"/>
                  </a:cubicBezTo>
                  <a:lnTo>
                    <a:pt x="11847" y="3277"/>
                  </a:lnTo>
                  <a:lnTo>
                    <a:pt x="820" y="3277"/>
                  </a:lnTo>
                  <a:lnTo>
                    <a:pt x="820" y="2049"/>
                  </a:lnTo>
                  <a:cubicBezTo>
                    <a:pt x="820" y="1797"/>
                    <a:pt x="1009" y="1608"/>
                    <a:pt x="1198" y="1608"/>
                  </a:cubicBezTo>
                  <a:lnTo>
                    <a:pt x="1639" y="1608"/>
                  </a:lnTo>
                  <a:lnTo>
                    <a:pt x="1639" y="2049"/>
                  </a:lnTo>
                  <a:cubicBezTo>
                    <a:pt x="1639" y="2301"/>
                    <a:pt x="1828" y="2458"/>
                    <a:pt x="2048" y="2458"/>
                  </a:cubicBezTo>
                  <a:cubicBezTo>
                    <a:pt x="2237" y="2458"/>
                    <a:pt x="2427" y="2238"/>
                    <a:pt x="2427" y="2049"/>
                  </a:cubicBezTo>
                  <a:lnTo>
                    <a:pt x="2427" y="1608"/>
                  </a:lnTo>
                  <a:lnTo>
                    <a:pt x="5892" y="1608"/>
                  </a:lnTo>
                  <a:lnTo>
                    <a:pt x="5892" y="2049"/>
                  </a:lnTo>
                  <a:cubicBezTo>
                    <a:pt x="5892" y="2301"/>
                    <a:pt x="6081" y="2458"/>
                    <a:pt x="6333" y="2458"/>
                  </a:cubicBezTo>
                  <a:cubicBezTo>
                    <a:pt x="6585" y="2458"/>
                    <a:pt x="6743" y="2238"/>
                    <a:pt x="6743" y="2049"/>
                  </a:cubicBezTo>
                  <a:lnTo>
                    <a:pt x="6743" y="1608"/>
                  </a:lnTo>
                  <a:lnTo>
                    <a:pt x="10208" y="1608"/>
                  </a:lnTo>
                  <a:lnTo>
                    <a:pt x="10208" y="2049"/>
                  </a:lnTo>
                  <a:cubicBezTo>
                    <a:pt x="10208" y="2301"/>
                    <a:pt x="10397" y="2458"/>
                    <a:pt x="10618" y="2458"/>
                  </a:cubicBezTo>
                  <a:cubicBezTo>
                    <a:pt x="10870" y="2458"/>
                    <a:pt x="11027" y="2238"/>
                    <a:pt x="11027" y="2049"/>
                  </a:cubicBezTo>
                  <a:lnTo>
                    <a:pt x="11027" y="1608"/>
                  </a:lnTo>
                  <a:close/>
                  <a:moveTo>
                    <a:pt x="2868" y="4916"/>
                  </a:moveTo>
                  <a:cubicBezTo>
                    <a:pt x="3088" y="4916"/>
                    <a:pt x="3246" y="5136"/>
                    <a:pt x="3246" y="5357"/>
                  </a:cubicBezTo>
                  <a:cubicBezTo>
                    <a:pt x="3309" y="5546"/>
                    <a:pt x="3088" y="5766"/>
                    <a:pt x="2868" y="5766"/>
                  </a:cubicBezTo>
                  <a:lnTo>
                    <a:pt x="2048" y="5766"/>
                  </a:lnTo>
                  <a:cubicBezTo>
                    <a:pt x="1796" y="5766"/>
                    <a:pt x="1639" y="5546"/>
                    <a:pt x="1639" y="5357"/>
                  </a:cubicBezTo>
                  <a:cubicBezTo>
                    <a:pt x="1639" y="5136"/>
                    <a:pt x="1828" y="4916"/>
                    <a:pt x="2048" y="4916"/>
                  </a:cubicBezTo>
                  <a:close/>
                  <a:moveTo>
                    <a:pt x="2868" y="6585"/>
                  </a:moveTo>
                  <a:cubicBezTo>
                    <a:pt x="3088" y="6585"/>
                    <a:pt x="3246" y="6774"/>
                    <a:pt x="3246" y="6963"/>
                  </a:cubicBezTo>
                  <a:cubicBezTo>
                    <a:pt x="3309" y="7215"/>
                    <a:pt x="3088" y="7404"/>
                    <a:pt x="2868" y="7404"/>
                  </a:cubicBezTo>
                  <a:lnTo>
                    <a:pt x="2048" y="7404"/>
                  </a:lnTo>
                  <a:cubicBezTo>
                    <a:pt x="1796" y="7404"/>
                    <a:pt x="1639" y="7215"/>
                    <a:pt x="1639" y="6963"/>
                  </a:cubicBezTo>
                  <a:cubicBezTo>
                    <a:pt x="1639" y="6743"/>
                    <a:pt x="1828" y="6585"/>
                    <a:pt x="2048" y="6585"/>
                  </a:cubicBezTo>
                  <a:close/>
                  <a:moveTo>
                    <a:pt x="2868" y="8287"/>
                  </a:moveTo>
                  <a:cubicBezTo>
                    <a:pt x="3088" y="8287"/>
                    <a:pt x="3246" y="8476"/>
                    <a:pt x="3246" y="8665"/>
                  </a:cubicBezTo>
                  <a:cubicBezTo>
                    <a:pt x="3309" y="8854"/>
                    <a:pt x="3088" y="9074"/>
                    <a:pt x="2868" y="9074"/>
                  </a:cubicBezTo>
                  <a:lnTo>
                    <a:pt x="2048" y="9074"/>
                  </a:lnTo>
                  <a:cubicBezTo>
                    <a:pt x="1796" y="9074"/>
                    <a:pt x="1639" y="8854"/>
                    <a:pt x="1639" y="8665"/>
                  </a:cubicBezTo>
                  <a:cubicBezTo>
                    <a:pt x="1639" y="8413"/>
                    <a:pt x="1828" y="8287"/>
                    <a:pt x="2048" y="8287"/>
                  </a:cubicBezTo>
                  <a:close/>
                  <a:moveTo>
                    <a:pt x="8538" y="5199"/>
                  </a:moveTo>
                  <a:cubicBezTo>
                    <a:pt x="10366" y="5199"/>
                    <a:pt x="11847" y="6711"/>
                    <a:pt x="11847" y="8507"/>
                  </a:cubicBezTo>
                  <a:cubicBezTo>
                    <a:pt x="11847" y="10334"/>
                    <a:pt x="10334" y="11815"/>
                    <a:pt x="8538" y="11815"/>
                  </a:cubicBezTo>
                  <a:cubicBezTo>
                    <a:pt x="6711" y="11815"/>
                    <a:pt x="5230" y="10334"/>
                    <a:pt x="5230" y="8507"/>
                  </a:cubicBezTo>
                  <a:cubicBezTo>
                    <a:pt x="5230" y="6711"/>
                    <a:pt x="6743" y="5199"/>
                    <a:pt x="8538" y="5199"/>
                  </a:cubicBezTo>
                  <a:close/>
                  <a:moveTo>
                    <a:pt x="2048" y="1"/>
                  </a:moveTo>
                  <a:cubicBezTo>
                    <a:pt x="1828" y="1"/>
                    <a:pt x="1639" y="190"/>
                    <a:pt x="1639" y="410"/>
                  </a:cubicBezTo>
                  <a:lnTo>
                    <a:pt x="1639" y="788"/>
                  </a:lnTo>
                  <a:lnTo>
                    <a:pt x="1198" y="788"/>
                  </a:lnTo>
                  <a:cubicBezTo>
                    <a:pt x="536" y="788"/>
                    <a:pt x="1" y="1324"/>
                    <a:pt x="1" y="2049"/>
                  </a:cubicBezTo>
                  <a:lnTo>
                    <a:pt x="1" y="9767"/>
                  </a:lnTo>
                  <a:cubicBezTo>
                    <a:pt x="1" y="10429"/>
                    <a:pt x="536" y="11028"/>
                    <a:pt x="1198" y="11028"/>
                  </a:cubicBezTo>
                  <a:lnTo>
                    <a:pt x="5230" y="11028"/>
                  </a:lnTo>
                  <a:cubicBezTo>
                    <a:pt x="5987" y="12004"/>
                    <a:pt x="7184" y="12697"/>
                    <a:pt x="8538" y="12697"/>
                  </a:cubicBezTo>
                  <a:cubicBezTo>
                    <a:pt x="10807" y="12697"/>
                    <a:pt x="12666" y="10838"/>
                    <a:pt x="12666" y="8539"/>
                  </a:cubicBezTo>
                  <a:lnTo>
                    <a:pt x="12666" y="2080"/>
                  </a:lnTo>
                  <a:cubicBezTo>
                    <a:pt x="12666" y="1356"/>
                    <a:pt x="12130" y="788"/>
                    <a:pt x="11405" y="788"/>
                  </a:cubicBezTo>
                  <a:lnTo>
                    <a:pt x="11027" y="788"/>
                  </a:lnTo>
                  <a:lnTo>
                    <a:pt x="11027" y="410"/>
                  </a:lnTo>
                  <a:cubicBezTo>
                    <a:pt x="11027" y="158"/>
                    <a:pt x="10807" y="1"/>
                    <a:pt x="10618" y="1"/>
                  </a:cubicBezTo>
                  <a:cubicBezTo>
                    <a:pt x="10429" y="1"/>
                    <a:pt x="10177" y="190"/>
                    <a:pt x="10177" y="410"/>
                  </a:cubicBezTo>
                  <a:lnTo>
                    <a:pt x="10177" y="788"/>
                  </a:lnTo>
                  <a:lnTo>
                    <a:pt x="6711" y="788"/>
                  </a:lnTo>
                  <a:lnTo>
                    <a:pt x="6711" y="410"/>
                  </a:lnTo>
                  <a:cubicBezTo>
                    <a:pt x="6711" y="158"/>
                    <a:pt x="6522" y="1"/>
                    <a:pt x="6333" y="1"/>
                  </a:cubicBezTo>
                  <a:cubicBezTo>
                    <a:pt x="6144" y="1"/>
                    <a:pt x="5892" y="190"/>
                    <a:pt x="5892" y="410"/>
                  </a:cubicBezTo>
                  <a:lnTo>
                    <a:pt x="5892" y="788"/>
                  </a:lnTo>
                  <a:lnTo>
                    <a:pt x="2427" y="788"/>
                  </a:lnTo>
                  <a:lnTo>
                    <a:pt x="2427" y="410"/>
                  </a:lnTo>
                  <a:cubicBezTo>
                    <a:pt x="2427" y="158"/>
                    <a:pt x="2237" y="1"/>
                    <a:pt x="204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5100;p53">
            <a:extLst>
              <a:ext uri="{FF2B5EF4-FFF2-40B4-BE49-F238E27FC236}">
                <a16:creationId xmlns:a16="http://schemas.microsoft.com/office/drawing/2014/main" id="{CEA1F413-FD69-4C72-8A2A-0275C4048C2A}"/>
              </a:ext>
            </a:extLst>
          </p:cNvPr>
          <p:cNvGrpSpPr/>
          <p:nvPr/>
        </p:nvGrpSpPr>
        <p:grpSpPr>
          <a:xfrm>
            <a:off x="4282262" y="4603952"/>
            <a:ext cx="504282" cy="505557"/>
            <a:chOff x="-61783350" y="3743950"/>
            <a:chExt cx="316650" cy="317450"/>
          </a:xfrm>
          <a:solidFill>
            <a:srgbClr val="00133A"/>
          </a:solidFill>
        </p:grpSpPr>
        <p:sp>
          <p:nvSpPr>
            <p:cNvPr id="21" name="Google Shape;5101;p53">
              <a:extLst>
                <a:ext uri="{FF2B5EF4-FFF2-40B4-BE49-F238E27FC236}">
                  <a16:creationId xmlns:a16="http://schemas.microsoft.com/office/drawing/2014/main" id="{2F31B260-49DA-4CC6-9AEE-E3C7C89A60C9}"/>
                </a:ext>
              </a:extLst>
            </p:cNvPr>
            <p:cNvSpPr/>
            <p:nvPr/>
          </p:nvSpPr>
          <p:spPr>
            <a:xfrm>
              <a:off x="-61783350" y="3743950"/>
              <a:ext cx="316650" cy="317450"/>
            </a:xfrm>
            <a:custGeom>
              <a:avLst/>
              <a:gdLst/>
              <a:ahLst/>
              <a:cxnLst/>
              <a:rect l="l" t="t" r="r" b="b"/>
              <a:pathLst>
                <a:path w="12666" h="12698" extrusionOk="0">
                  <a:moveTo>
                    <a:pt x="379" y="1"/>
                  </a:moveTo>
                  <a:cubicBezTo>
                    <a:pt x="158" y="1"/>
                    <a:pt x="1" y="190"/>
                    <a:pt x="1" y="410"/>
                  </a:cubicBezTo>
                  <a:lnTo>
                    <a:pt x="1" y="12256"/>
                  </a:lnTo>
                  <a:cubicBezTo>
                    <a:pt x="1" y="12508"/>
                    <a:pt x="190" y="12697"/>
                    <a:pt x="379" y="12697"/>
                  </a:cubicBezTo>
                  <a:lnTo>
                    <a:pt x="12256" y="12697"/>
                  </a:lnTo>
                  <a:cubicBezTo>
                    <a:pt x="12477" y="12697"/>
                    <a:pt x="12666" y="12508"/>
                    <a:pt x="12666" y="12256"/>
                  </a:cubicBezTo>
                  <a:cubicBezTo>
                    <a:pt x="12634" y="12067"/>
                    <a:pt x="12477" y="11878"/>
                    <a:pt x="12256" y="11878"/>
                  </a:cubicBezTo>
                  <a:lnTo>
                    <a:pt x="820" y="11878"/>
                  </a:lnTo>
                  <a:lnTo>
                    <a:pt x="820" y="410"/>
                  </a:lnTo>
                  <a:cubicBezTo>
                    <a:pt x="820" y="158"/>
                    <a:pt x="631" y="1"/>
                    <a:pt x="3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102;p53">
              <a:extLst>
                <a:ext uri="{FF2B5EF4-FFF2-40B4-BE49-F238E27FC236}">
                  <a16:creationId xmlns:a16="http://schemas.microsoft.com/office/drawing/2014/main" id="{CB03D336-C614-4424-BC28-17E3428C0B97}"/>
                </a:ext>
              </a:extLst>
            </p:cNvPr>
            <p:cNvSpPr/>
            <p:nvPr/>
          </p:nvSpPr>
          <p:spPr>
            <a:xfrm>
              <a:off x="-61739225" y="3833750"/>
              <a:ext cx="272525" cy="149675"/>
            </a:xfrm>
            <a:custGeom>
              <a:avLst/>
              <a:gdLst/>
              <a:ahLst/>
              <a:cxnLst/>
              <a:rect l="l" t="t" r="r" b="b"/>
              <a:pathLst>
                <a:path w="10901" h="5987" extrusionOk="0">
                  <a:moveTo>
                    <a:pt x="9641" y="0"/>
                  </a:moveTo>
                  <a:cubicBezTo>
                    <a:pt x="8979" y="0"/>
                    <a:pt x="8444" y="536"/>
                    <a:pt x="8444" y="1229"/>
                  </a:cubicBezTo>
                  <a:cubicBezTo>
                    <a:pt x="8444" y="1418"/>
                    <a:pt x="8475" y="1575"/>
                    <a:pt x="8538" y="1733"/>
                  </a:cubicBezTo>
                  <a:lnTo>
                    <a:pt x="6900" y="3403"/>
                  </a:lnTo>
                  <a:cubicBezTo>
                    <a:pt x="6742" y="3308"/>
                    <a:pt x="6553" y="3277"/>
                    <a:pt x="6396" y="3277"/>
                  </a:cubicBezTo>
                  <a:cubicBezTo>
                    <a:pt x="6238" y="3277"/>
                    <a:pt x="6018" y="3308"/>
                    <a:pt x="5860" y="3403"/>
                  </a:cubicBezTo>
                  <a:lnTo>
                    <a:pt x="5041" y="2552"/>
                  </a:lnTo>
                  <a:cubicBezTo>
                    <a:pt x="5136" y="2395"/>
                    <a:pt x="5167" y="2206"/>
                    <a:pt x="5167" y="2048"/>
                  </a:cubicBezTo>
                  <a:cubicBezTo>
                    <a:pt x="5167" y="1386"/>
                    <a:pt x="4600" y="819"/>
                    <a:pt x="3938" y="819"/>
                  </a:cubicBezTo>
                  <a:cubicBezTo>
                    <a:pt x="3277" y="819"/>
                    <a:pt x="2710" y="1386"/>
                    <a:pt x="2710" y="2048"/>
                  </a:cubicBezTo>
                  <a:cubicBezTo>
                    <a:pt x="2710" y="2237"/>
                    <a:pt x="2773" y="2395"/>
                    <a:pt x="2836" y="2552"/>
                  </a:cubicBezTo>
                  <a:lnTo>
                    <a:pt x="1733" y="3655"/>
                  </a:lnTo>
                  <a:cubicBezTo>
                    <a:pt x="1575" y="3592"/>
                    <a:pt x="1386" y="3560"/>
                    <a:pt x="1229" y="3560"/>
                  </a:cubicBezTo>
                  <a:cubicBezTo>
                    <a:pt x="567" y="3560"/>
                    <a:pt x="0" y="4096"/>
                    <a:pt x="0" y="4757"/>
                  </a:cubicBezTo>
                  <a:cubicBezTo>
                    <a:pt x="0" y="5451"/>
                    <a:pt x="567" y="5986"/>
                    <a:pt x="1229" y="5986"/>
                  </a:cubicBezTo>
                  <a:cubicBezTo>
                    <a:pt x="1891" y="5986"/>
                    <a:pt x="2458" y="5451"/>
                    <a:pt x="2458" y="4757"/>
                  </a:cubicBezTo>
                  <a:cubicBezTo>
                    <a:pt x="2458" y="4568"/>
                    <a:pt x="2395" y="4411"/>
                    <a:pt x="2332" y="4253"/>
                  </a:cubicBezTo>
                  <a:lnTo>
                    <a:pt x="3434" y="3151"/>
                  </a:lnTo>
                  <a:cubicBezTo>
                    <a:pt x="3592" y="3214"/>
                    <a:pt x="3781" y="3277"/>
                    <a:pt x="3938" y="3277"/>
                  </a:cubicBezTo>
                  <a:cubicBezTo>
                    <a:pt x="4096" y="3277"/>
                    <a:pt x="4285" y="3214"/>
                    <a:pt x="4442" y="3151"/>
                  </a:cubicBezTo>
                  <a:lnTo>
                    <a:pt x="5293" y="3970"/>
                  </a:lnTo>
                  <a:cubicBezTo>
                    <a:pt x="5199" y="4127"/>
                    <a:pt x="5167" y="4348"/>
                    <a:pt x="5167" y="4505"/>
                  </a:cubicBezTo>
                  <a:cubicBezTo>
                    <a:pt x="5167" y="5167"/>
                    <a:pt x="5703" y="5703"/>
                    <a:pt x="6396" y="5703"/>
                  </a:cubicBezTo>
                  <a:cubicBezTo>
                    <a:pt x="7057" y="5703"/>
                    <a:pt x="7593" y="5167"/>
                    <a:pt x="7593" y="4505"/>
                  </a:cubicBezTo>
                  <a:cubicBezTo>
                    <a:pt x="7593" y="4285"/>
                    <a:pt x="7561" y="4127"/>
                    <a:pt x="7498" y="3970"/>
                  </a:cubicBezTo>
                  <a:lnTo>
                    <a:pt x="9137" y="2332"/>
                  </a:lnTo>
                  <a:cubicBezTo>
                    <a:pt x="9294" y="2395"/>
                    <a:pt x="9483" y="2458"/>
                    <a:pt x="9641" y="2458"/>
                  </a:cubicBezTo>
                  <a:cubicBezTo>
                    <a:pt x="10334" y="2458"/>
                    <a:pt x="10901" y="1890"/>
                    <a:pt x="10901" y="1229"/>
                  </a:cubicBezTo>
                  <a:cubicBezTo>
                    <a:pt x="10901" y="536"/>
                    <a:pt x="10334" y="0"/>
                    <a:pt x="96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8472;p61">
            <a:extLst>
              <a:ext uri="{FF2B5EF4-FFF2-40B4-BE49-F238E27FC236}">
                <a16:creationId xmlns:a16="http://schemas.microsoft.com/office/drawing/2014/main" id="{27B202F6-D017-4918-B02D-17E22E1073C4}"/>
              </a:ext>
            </a:extLst>
          </p:cNvPr>
          <p:cNvGrpSpPr/>
          <p:nvPr/>
        </p:nvGrpSpPr>
        <p:grpSpPr>
          <a:xfrm>
            <a:off x="6750310" y="2774341"/>
            <a:ext cx="741811" cy="522514"/>
            <a:chOff x="-1199300" y="3279250"/>
            <a:chExt cx="293025" cy="206400"/>
          </a:xfrm>
          <a:solidFill>
            <a:schemeClr val="accent4">
              <a:lumMod val="60000"/>
              <a:lumOff val="40000"/>
            </a:schemeClr>
          </a:solidFill>
          <a:effectLst/>
        </p:grpSpPr>
        <p:sp>
          <p:nvSpPr>
            <p:cNvPr id="24" name="Google Shape;8473;p61">
              <a:extLst>
                <a:ext uri="{FF2B5EF4-FFF2-40B4-BE49-F238E27FC236}">
                  <a16:creationId xmlns:a16="http://schemas.microsoft.com/office/drawing/2014/main" id="{478B069D-A83F-40D8-84E2-7AC662832830}"/>
                </a:ext>
              </a:extLst>
            </p:cNvPr>
            <p:cNvSpPr/>
            <p:nvPr/>
          </p:nvSpPr>
          <p:spPr>
            <a:xfrm>
              <a:off x="-1183550" y="3395050"/>
              <a:ext cx="261525" cy="90600"/>
            </a:xfrm>
            <a:custGeom>
              <a:avLst/>
              <a:gdLst/>
              <a:ahLst/>
              <a:cxnLst/>
              <a:rect l="l" t="t" r="r" b="b"/>
              <a:pathLst>
                <a:path w="10461" h="3624" extrusionOk="0">
                  <a:moveTo>
                    <a:pt x="3498" y="0"/>
                  </a:moveTo>
                  <a:lnTo>
                    <a:pt x="1" y="3529"/>
                  </a:lnTo>
                  <a:cubicBezTo>
                    <a:pt x="127" y="3623"/>
                    <a:pt x="284" y="3623"/>
                    <a:pt x="442" y="3623"/>
                  </a:cubicBezTo>
                  <a:lnTo>
                    <a:pt x="10051" y="3623"/>
                  </a:lnTo>
                  <a:cubicBezTo>
                    <a:pt x="10208" y="3623"/>
                    <a:pt x="10366" y="3560"/>
                    <a:pt x="10460" y="3529"/>
                  </a:cubicBezTo>
                  <a:lnTo>
                    <a:pt x="6963" y="0"/>
                  </a:lnTo>
                  <a:lnTo>
                    <a:pt x="5986" y="977"/>
                  </a:lnTo>
                  <a:cubicBezTo>
                    <a:pt x="5797" y="1166"/>
                    <a:pt x="5522" y="1260"/>
                    <a:pt x="5242" y="1260"/>
                  </a:cubicBezTo>
                  <a:cubicBezTo>
                    <a:pt x="4963" y="1260"/>
                    <a:pt x="4679" y="1166"/>
                    <a:pt x="4474" y="977"/>
                  </a:cubicBezTo>
                  <a:lnTo>
                    <a:pt x="349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474;p61">
              <a:extLst>
                <a:ext uri="{FF2B5EF4-FFF2-40B4-BE49-F238E27FC236}">
                  <a16:creationId xmlns:a16="http://schemas.microsoft.com/office/drawing/2014/main" id="{8002299D-D9F1-4E96-9A11-92FFDD276ABC}"/>
                </a:ext>
              </a:extLst>
            </p:cNvPr>
            <p:cNvSpPr/>
            <p:nvPr/>
          </p:nvSpPr>
          <p:spPr>
            <a:xfrm>
              <a:off x="-1184325" y="3279250"/>
              <a:ext cx="261500" cy="129400"/>
            </a:xfrm>
            <a:custGeom>
              <a:avLst/>
              <a:gdLst/>
              <a:ahLst/>
              <a:cxnLst/>
              <a:rect l="l" t="t" r="r" b="b"/>
              <a:pathLst>
                <a:path w="10460" h="5176" extrusionOk="0">
                  <a:moveTo>
                    <a:pt x="410" y="1"/>
                  </a:moveTo>
                  <a:cubicBezTo>
                    <a:pt x="252" y="1"/>
                    <a:pt x="95" y="64"/>
                    <a:pt x="0" y="95"/>
                  </a:cubicBezTo>
                  <a:lnTo>
                    <a:pt x="3781" y="3876"/>
                  </a:lnTo>
                  <a:lnTo>
                    <a:pt x="4978" y="5105"/>
                  </a:lnTo>
                  <a:cubicBezTo>
                    <a:pt x="5041" y="5152"/>
                    <a:pt x="5143" y="5175"/>
                    <a:pt x="5246" y="5175"/>
                  </a:cubicBezTo>
                  <a:cubicBezTo>
                    <a:pt x="5348" y="5175"/>
                    <a:pt x="5450" y="5152"/>
                    <a:pt x="5513" y="5105"/>
                  </a:cubicBezTo>
                  <a:lnTo>
                    <a:pt x="6711" y="3876"/>
                  </a:lnTo>
                  <a:lnTo>
                    <a:pt x="10460" y="95"/>
                  </a:lnTo>
                  <a:cubicBezTo>
                    <a:pt x="10334" y="1"/>
                    <a:pt x="10176" y="1"/>
                    <a:pt x="100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475;p61">
              <a:extLst>
                <a:ext uri="{FF2B5EF4-FFF2-40B4-BE49-F238E27FC236}">
                  <a16:creationId xmlns:a16="http://schemas.microsoft.com/office/drawing/2014/main" id="{6AEF05EC-301E-40DF-8446-E36F828A5463}"/>
                </a:ext>
              </a:extLst>
            </p:cNvPr>
            <p:cNvSpPr/>
            <p:nvPr/>
          </p:nvSpPr>
          <p:spPr>
            <a:xfrm>
              <a:off x="-1199300" y="3294225"/>
              <a:ext cx="90600" cy="175650"/>
            </a:xfrm>
            <a:custGeom>
              <a:avLst/>
              <a:gdLst/>
              <a:ahLst/>
              <a:cxnLst/>
              <a:rect l="l" t="t" r="r" b="b"/>
              <a:pathLst>
                <a:path w="3624" h="7026" extrusionOk="0">
                  <a:moveTo>
                    <a:pt x="126" y="0"/>
                  </a:moveTo>
                  <a:cubicBezTo>
                    <a:pt x="32" y="126"/>
                    <a:pt x="0" y="284"/>
                    <a:pt x="0" y="441"/>
                  </a:cubicBezTo>
                  <a:lnTo>
                    <a:pt x="0" y="6585"/>
                  </a:lnTo>
                  <a:cubicBezTo>
                    <a:pt x="0" y="6742"/>
                    <a:pt x="32" y="6900"/>
                    <a:pt x="126" y="7026"/>
                  </a:cubicBezTo>
                  <a:lnTo>
                    <a:pt x="3624" y="3466"/>
                  </a:lnTo>
                  <a:lnTo>
                    <a:pt x="12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476;p61">
              <a:extLst>
                <a:ext uri="{FF2B5EF4-FFF2-40B4-BE49-F238E27FC236}">
                  <a16:creationId xmlns:a16="http://schemas.microsoft.com/office/drawing/2014/main" id="{E19447FE-0874-47D3-BDE5-A6227C944520}"/>
                </a:ext>
              </a:extLst>
            </p:cNvPr>
            <p:cNvSpPr/>
            <p:nvPr/>
          </p:nvSpPr>
          <p:spPr>
            <a:xfrm>
              <a:off x="-996875" y="3294225"/>
              <a:ext cx="90600" cy="177225"/>
            </a:xfrm>
            <a:custGeom>
              <a:avLst/>
              <a:gdLst/>
              <a:ahLst/>
              <a:cxnLst/>
              <a:rect l="l" t="t" r="r" b="b"/>
              <a:pathLst>
                <a:path w="3624" h="7089" extrusionOk="0">
                  <a:moveTo>
                    <a:pt x="3529" y="0"/>
                  </a:moveTo>
                  <a:lnTo>
                    <a:pt x="0" y="3529"/>
                  </a:lnTo>
                  <a:lnTo>
                    <a:pt x="3529" y="7089"/>
                  </a:lnTo>
                  <a:cubicBezTo>
                    <a:pt x="3592" y="6963"/>
                    <a:pt x="3623" y="6805"/>
                    <a:pt x="3623" y="6648"/>
                  </a:cubicBezTo>
                  <a:lnTo>
                    <a:pt x="3623" y="504"/>
                  </a:lnTo>
                  <a:cubicBezTo>
                    <a:pt x="3592" y="284"/>
                    <a:pt x="3560" y="126"/>
                    <a:pt x="352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 name="Google Shape;8639;p61">
            <a:extLst>
              <a:ext uri="{FF2B5EF4-FFF2-40B4-BE49-F238E27FC236}">
                <a16:creationId xmlns:a16="http://schemas.microsoft.com/office/drawing/2014/main" id="{D8716754-77FC-44DA-8AFF-AFFECD744E9A}"/>
              </a:ext>
            </a:extLst>
          </p:cNvPr>
          <p:cNvGrpSpPr/>
          <p:nvPr/>
        </p:nvGrpSpPr>
        <p:grpSpPr>
          <a:xfrm>
            <a:off x="6131886" y="4159166"/>
            <a:ext cx="562385" cy="737760"/>
            <a:chOff x="-3365275" y="3253275"/>
            <a:chExt cx="222150" cy="291425"/>
          </a:xfrm>
          <a:solidFill>
            <a:schemeClr val="accent2">
              <a:lumMod val="60000"/>
              <a:lumOff val="40000"/>
            </a:schemeClr>
          </a:solidFill>
          <a:effectLst/>
        </p:grpSpPr>
        <p:sp>
          <p:nvSpPr>
            <p:cNvPr id="29" name="Google Shape;8640;p61">
              <a:extLst>
                <a:ext uri="{FF2B5EF4-FFF2-40B4-BE49-F238E27FC236}">
                  <a16:creationId xmlns:a16="http://schemas.microsoft.com/office/drawing/2014/main" id="{3DFF10F1-2A9C-4F3F-BAA5-FE85E41C29F7}"/>
                </a:ext>
              </a:extLst>
            </p:cNvPr>
            <p:cNvSpPr/>
            <p:nvPr/>
          </p:nvSpPr>
          <p:spPr>
            <a:xfrm>
              <a:off x="-3365275" y="3253275"/>
              <a:ext cx="222150" cy="291425"/>
            </a:xfrm>
            <a:custGeom>
              <a:avLst/>
              <a:gdLst/>
              <a:ahLst/>
              <a:cxnLst/>
              <a:rect l="l" t="t" r="r" b="b"/>
              <a:pathLst>
                <a:path w="8886" h="11657" extrusionOk="0">
                  <a:moveTo>
                    <a:pt x="5861" y="662"/>
                  </a:moveTo>
                  <a:cubicBezTo>
                    <a:pt x="6302" y="662"/>
                    <a:pt x="6302" y="1323"/>
                    <a:pt x="5861" y="1323"/>
                  </a:cubicBezTo>
                  <a:lnTo>
                    <a:pt x="3120" y="1323"/>
                  </a:lnTo>
                  <a:cubicBezTo>
                    <a:pt x="2647" y="1323"/>
                    <a:pt x="2647" y="662"/>
                    <a:pt x="3120" y="662"/>
                  </a:cubicBezTo>
                  <a:close/>
                  <a:moveTo>
                    <a:pt x="7215" y="3466"/>
                  </a:moveTo>
                  <a:cubicBezTo>
                    <a:pt x="7625" y="3466"/>
                    <a:pt x="7625" y="4127"/>
                    <a:pt x="7215" y="4127"/>
                  </a:cubicBezTo>
                  <a:lnTo>
                    <a:pt x="4443" y="4127"/>
                  </a:lnTo>
                  <a:cubicBezTo>
                    <a:pt x="4002" y="4127"/>
                    <a:pt x="3970" y="3466"/>
                    <a:pt x="4443" y="3466"/>
                  </a:cubicBezTo>
                  <a:close/>
                  <a:moveTo>
                    <a:pt x="3101" y="2795"/>
                  </a:moveTo>
                  <a:cubicBezTo>
                    <a:pt x="3360" y="2795"/>
                    <a:pt x="3582" y="3129"/>
                    <a:pt x="3340" y="3371"/>
                  </a:cubicBezTo>
                  <a:lnTo>
                    <a:pt x="2899" y="3812"/>
                  </a:lnTo>
                  <a:lnTo>
                    <a:pt x="3340" y="4253"/>
                  </a:lnTo>
                  <a:cubicBezTo>
                    <a:pt x="3582" y="4495"/>
                    <a:pt x="3360" y="4830"/>
                    <a:pt x="3101" y="4830"/>
                  </a:cubicBezTo>
                  <a:cubicBezTo>
                    <a:pt x="3023" y="4830"/>
                    <a:pt x="2941" y="4799"/>
                    <a:pt x="2868" y="4726"/>
                  </a:cubicBezTo>
                  <a:lnTo>
                    <a:pt x="2427" y="4285"/>
                  </a:lnTo>
                  <a:lnTo>
                    <a:pt x="2017" y="4726"/>
                  </a:lnTo>
                  <a:cubicBezTo>
                    <a:pt x="1944" y="4799"/>
                    <a:pt x="1862" y="4830"/>
                    <a:pt x="1784" y="4830"/>
                  </a:cubicBezTo>
                  <a:cubicBezTo>
                    <a:pt x="1525" y="4830"/>
                    <a:pt x="1303" y="4495"/>
                    <a:pt x="1545" y="4253"/>
                  </a:cubicBezTo>
                  <a:lnTo>
                    <a:pt x="1954" y="3812"/>
                  </a:lnTo>
                  <a:lnTo>
                    <a:pt x="1545" y="3371"/>
                  </a:lnTo>
                  <a:cubicBezTo>
                    <a:pt x="1303" y="3129"/>
                    <a:pt x="1525" y="2795"/>
                    <a:pt x="1784" y="2795"/>
                  </a:cubicBezTo>
                  <a:cubicBezTo>
                    <a:pt x="1862" y="2795"/>
                    <a:pt x="1944" y="2825"/>
                    <a:pt x="2017" y="2899"/>
                  </a:cubicBezTo>
                  <a:lnTo>
                    <a:pt x="2427" y="3340"/>
                  </a:lnTo>
                  <a:lnTo>
                    <a:pt x="2868" y="2899"/>
                  </a:lnTo>
                  <a:cubicBezTo>
                    <a:pt x="2941" y="2825"/>
                    <a:pt x="3023" y="2795"/>
                    <a:pt x="3101" y="2795"/>
                  </a:cubicBezTo>
                  <a:close/>
                  <a:moveTo>
                    <a:pt x="7242" y="6206"/>
                  </a:moveTo>
                  <a:cubicBezTo>
                    <a:pt x="7625" y="6206"/>
                    <a:pt x="7616" y="6868"/>
                    <a:pt x="7215" y="6868"/>
                  </a:cubicBezTo>
                  <a:lnTo>
                    <a:pt x="4443" y="6868"/>
                  </a:lnTo>
                  <a:cubicBezTo>
                    <a:pt x="4002" y="6868"/>
                    <a:pt x="3970" y="6207"/>
                    <a:pt x="4443" y="6207"/>
                  </a:cubicBezTo>
                  <a:lnTo>
                    <a:pt x="7215" y="6207"/>
                  </a:lnTo>
                  <a:cubicBezTo>
                    <a:pt x="7225" y="6206"/>
                    <a:pt x="7233" y="6206"/>
                    <a:pt x="7242" y="6206"/>
                  </a:cubicBezTo>
                  <a:close/>
                  <a:moveTo>
                    <a:pt x="3101" y="5504"/>
                  </a:moveTo>
                  <a:cubicBezTo>
                    <a:pt x="3360" y="5504"/>
                    <a:pt x="3582" y="5839"/>
                    <a:pt x="3340" y="6081"/>
                  </a:cubicBezTo>
                  <a:lnTo>
                    <a:pt x="2899" y="6522"/>
                  </a:lnTo>
                  <a:lnTo>
                    <a:pt x="3340" y="6963"/>
                  </a:lnTo>
                  <a:cubicBezTo>
                    <a:pt x="3582" y="7205"/>
                    <a:pt x="3360" y="7539"/>
                    <a:pt x="3101" y="7539"/>
                  </a:cubicBezTo>
                  <a:cubicBezTo>
                    <a:pt x="3023" y="7539"/>
                    <a:pt x="2941" y="7509"/>
                    <a:pt x="2868" y="7435"/>
                  </a:cubicBezTo>
                  <a:lnTo>
                    <a:pt x="2427" y="6994"/>
                  </a:lnTo>
                  <a:lnTo>
                    <a:pt x="2017" y="7435"/>
                  </a:lnTo>
                  <a:cubicBezTo>
                    <a:pt x="1944" y="7509"/>
                    <a:pt x="1862" y="7539"/>
                    <a:pt x="1784" y="7539"/>
                  </a:cubicBezTo>
                  <a:cubicBezTo>
                    <a:pt x="1525" y="7539"/>
                    <a:pt x="1303" y="7205"/>
                    <a:pt x="1545" y="6963"/>
                  </a:cubicBezTo>
                  <a:lnTo>
                    <a:pt x="1954" y="6522"/>
                  </a:lnTo>
                  <a:lnTo>
                    <a:pt x="1545" y="6081"/>
                  </a:lnTo>
                  <a:cubicBezTo>
                    <a:pt x="1303" y="5839"/>
                    <a:pt x="1525" y="5504"/>
                    <a:pt x="1784" y="5504"/>
                  </a:cubicBezTo>
                  <a:cubicBezTo>
                    <a:pt x="1862" y="5504"/>
                    <a:pt x="1944" y="5535"/>
                    <a:pt x="2017" y="5608"/>
                  </a:cubicBezTo>
                  <a:lnTo>
                    <a:pt x="2427" y="6049"/>
                  </a:lnTo>
                  <a:lnTo>
                    <a:pt x="2868" y="5608"/>
                  </a:lnTo>
                  <a:cubicBezTo>
                    <a:pt x="2941" y="5535"/>
                    <a:pt x="3023" y="5504"/>
                    <a:pt x="3101" y="5504"/>
                  </a:cubicBezTo>
                  <a:close/>
                  <a:moveTo>
                    <a:pt x="7215" y="8916"/>
                  </a:moveTo>
                  <a:cubicBezTo>
                    <a:pt x="7625" y="8916"/>
                    <a:pt x="7625" y="9609"/>
                    <a:pt x="7215" y="9609"/>
                  </a:cubicBezTo>
                  <a:lnTo>
                    <a:pt x="4443" y="9609"/>
                  </a:lnTo>
                  <a:cubicBezTo>
                    <a:pt x="4002" y="9609"/>
                    <a:pt x="3970" y="8916"/>
                    <a:pt x="4443" y="8916"/>
                  </a:cubicBezTo>
                  <a:close/>
                  <a:moveTo>
                    <a:pt x="2395" y="8254"/>
                  </a:moveTo>
                  <a:cubicBezTo>
                    <a:pt x="2962" y="8254"/>
                    <a:pt x="3435" y="8727"/>
                    <a:pt x="3435" y="9263"/>
                  </a:cubicBezTo>
                  <a:cubicBezTo>
                    <a:pt x="3435" y="9830"/>
                    <a:pt x="2994" y="10302"/>
                    <a:pt x="2395" y="10302"/>
                  </a:cubicBezTo>
                  <a:cubicBezTo>
                    <a:pt x="1860" y="10302"/>
                    <a:pt x="1387" y="9830"/>
                    <a:pt x="1387" y="9263"/>
                  </a:cubicBezTo>
                  <a:cubicBezTo>
                    <a:pt x="1387" y="8727"/>
                    <a:pt x="1860" y="8254"/>
                    <a:pt x="2395" y="8254"/>
                  </a:cubicBezTo>
                  <a:close/>
                  <a:moveTo>
                    <a:pt x="3057" y="0"/>
                  </a:moveTo>
                  <a:cubicBezTo>
                    <a:pt x="2647" y="0"/>
                    <a:pt x="2238" y="252"/>
                    <a:pt x="2112" y="662"/>
                  </a:cubicBezTo>
                  <a:lnTo>
                    <a:pt x="1009" y="662"/>
                  </a:lnTo>
                  <a:cubicBezTo>
                    <a:pt x="473" y="662"/>
                    <a:pt x="1" y="1134"/>
                    <a:pt x="1" y="1670"/>
                  </a:cubicBezTo>
                  <a:lnTo>
                    <a:pt x="1" y="10617"/>
                  </a:lnTo>
                  <a:cubicBezTo>
                    <a:pt x="1" y="11153"/>
                    <a:pt x="473" y="11657"/>
                    <a:pt x="1009" y="11657"/>
                  </a:cubicBezTo>
                  <a:lnTo>
                    <a:pt x="7877" y="11657"/>
                  </a:lnTo>
                  <a:cubicBezTo>
                    <a:pt x="8413" y="11657"/>
                    <a:pt x="8885" y="11184"/>
                    <a:pt x="8885" y="10617"/>
                  </a:cubicBezTo>
                  <a:lnTo>
                    <a:pt x="8885" y="1670"/>
                  </a:lnTo>
                  <a:cubicBezTo>
                    <a:pt x="8885" y="1134"/>
                    <a:pt x="8476" y="662"/>
                    <a:pt x="7877" y="662"/>
                  </a:cubicBezTo>
                  <a:lnTo>
                    <a:pt x="6774" y="662"/>
                  </a:lnTo>
                  <a:cubicBezTo>
                    <a:pt x="6617" y="252"/>
                    <a:pt x="6270" y="0"/>
                    <a:pt x="582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641;p61">
              <a:extLst>
                <a:ext uri="{FF2B5EF4-FFF2-40B4-BE49-F238E27FC236}">
                  <a16:creationId xmlns:a16="http://schemas.microsoft.com/office/drawing/2014/main" id="{36AA40FD-90B0-4AFD-89D4-176C223522A5}"/>
                </a:ext>
              </a:extLst>
            </p:cNvPr>
            <p:cNvSpPr/>
            <p:nvPr/>
          </p:nvSpPr>
          <p:spPr>
            <a:xfrm>
              <a:off x="-3314075" y="3476175"/>
              <a:ext cx="17350" cy="18125"/>
            </a:xfrm>
            <a:custGeom>
              <a:avLst/>
              <a:gdLst/>
              <a:ahLst/>
              <a:cxnLst/>
              <a:rect l="l" t="t" r="r" b="b"/>
              <a:pathLst>
                <a:path w="694" h="725" extrusionOk="0">
                  <a:moveTo>
                    <a:pt x="347" y="0"/>
                  </a:moveTo>
                  <a:cubicBezTo>
                    <a:pt x="158" y="0"/>
                    <a:pt x="1" y="158"/>
                    <a:pt x="1" y="347"/>
                  </a:cubicBezTo>
                  <a:cubicBezTo>
                    <a:pt x="1" y="567"/>
                    <a:pt x="158" y="725"/>
                    <a:pt x="347" y="725"/>
                  </a:cubicBezTo>
                  <a:cubicBezTo>
                    <a:pt x="536" y="725"/>
                    <a:pt x="694" y="567"/>
                    <a:pt x="694" y="347"/>
                  </a:cubicBezTo>
                  <a:cubicBezTo>
                    <a:pt x="694" y="158"/>
                    <a:pt x="536" y="0"/>
                    <a:pt x="34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 name="Freeform 61">
            <a:extLst>
              <a:ext uri="{FF2B5EF4-FFF2-40B4-BE49-F238E27FC236}">
                <a16:creationId xmlns:a16="http://schemas.microsoft.com/office/drawing/2014/main" id="{A8B29754-508D-4134-A3AF-AC30265F4DD3}"/>
              </a:ext>
            </a:extLst>
          </p:cNvPr>
          <p:cNvSpPr>
            <a:spLocks noEditPoints="1"/>
          </p:cNvSpPr>
          <p:nvPr/>
        </p:nvSpPr>
        <p:spPr bwMode="auto">
          <a:xfrm>
            <a:off x="2726019" y="4605214"/>
            <a:ext cx="529102" cy="504868"/>
          </a:xfrm>
          <a:custGeom>
            <a:avLst/>
            <a:gdLst/>
            <a:ahLst/>
            <a:cxnLst>
              <a:cxn ang="0">
                <a:pos x="256" y="128"/>
              </a:cxn>
              <a:cxn ang="0">
                <a:pos x="244" y="140"/>
              </a:cxn>
              <a:cxn ang="0">
                <a:pos x="236" y="137"/>
              </a:cxn>
              <a:cxn ang="0">
                <a:pos x="236" y="137"/>
              </a:cxn>
              <a:cxn ang="0">
                <a:pos x="128" y="29"/>
              </a:cxn>
              <a:cxn ang="0">
                <a:pos x="128" y="29"/>
              </a:cxn>
              <a:cxn ang="0">
                <a:pos x="128" y="29"/>
              </a:cxn>
              <a:cxn ang="0">
                <a:pos x="20" y="137"/>
              </a:cxn>
              <a:cxn ang="0">
                <a:pos x="20" y="137"/>
              </a:cxn>
              <a:cxn ang="0">
                <a:pos x="12" y="140"/>
              </a:cxn>
              <a:cxn ang="0">
                <a:pos x="0" y="128"/>
              </a:cxn>
              <a:cxn ang="0">
                <a:pos x="4" y="119"/>
              </a:cxn>
              <a:cxn ang="0">
                <a:pos x="119" y="4"/>
              </a:cxn>
              <a:cxn ang="0">
                <a:pos x="128" y="0"/>
              </a:cxn>
              <a:cxn ang="0">
                <a:pos x="128" y="0"/>
              </a:cxn>
              <a:cxn ang="0">
                <a:pos x="129" y="0"/>
              </a:cxn>
              <a:cxn ang="0">
                <a:pos x="129" y="0"/>
              </a:cxn>
              <a:cxn ang="0">
                <a:pos x="129" y="0"/>
              </a:cxn>
              <a:cxn ang="0">
                <a:pos x="129" y="0"/>
              </a:cxn>
              <a:cxn ang="0">
                <a:pos x="137" y="4"/>
              </a:cxn>
              <a:cxn ang="0">
                <a:pos x="137" y="4"/>
              </a:cxn>
              <a:cxn ang="0">
                <a:pos x="184" y="51"/>
              </a:cxn>
              <a:cxn ang="0">
                <a:pos x="184" y="40"/>
              </a:cxn>
              <a:cxn ang="0">
                <a:pos x="196" y="28"/>
              </a:cxn>
              <a:cxn ang="0">
                <a:pos x="208" y="40"/>
              </a:cxn>
              <a:cxn ang="0">
                <a:pos x="208" y="75"/>
              </a:cxn>
              <a:cxn ang="0">
                <a:pos x="253" y="120"/>
              </a:cxn>
              <a:cxn ang="0">
                <a:pos x="253" y="120"/>
              </a:cxn>
              <a:cxn ang="0">
                <a:pos x="256" y="128"/>
              </a:cxn>
              <a:cxn ang="0">
                <a:pos x="232" y="148"/>
              </a:cxn>
              <a:cxn ang="0">
                <a:pos x="232" y="184"/>
              </a:cxn>
              <a:cxn ang="0">
                <a:pos x="232" y="200"/>
              </a:cxn>
              <a:cxn ang="0">
                <a:pos x="232" y="232"/>
              </a:cxn>
              <a:cxn ang="0">
                <a:pos x="220" y="244"/>
              </a:cxn>
              <a:cxn ang="0">
                <a:pos x="196" y="244"/>
              </a:cxn>
              <a:cxn ang="0">
                <a:pos x="196" y="148"/>
              </a:cxn>
              <a:cxn ang="0">
                <a:pos x="148" y="148"/>
              </a:cxn>
              <a:cxn ang="0">
                <a:pos x="148" y="244"/>
              </a:cxn>
              <a:cxn ang="0">
                <a:pos x="36" y="244"/>
              </a:cxn>
              <a:cxn ang="0">
                <a:pos x="24" y="232"/>
              </a:cxn>
              <a:cxn ang="0">
                <a:pos x="24" y="200"/>
              </a:cxn>
              <a:cxn ang="0">
                <a:pos x="24" y="184"/>
              </a:cxn>
              <a:cxn ang="0">
                <a:pos x="24" y="148"/>
              </a:cxn>
              <a:cxn ang="0">
                <a:pos x="128" y="44"/>
              </a:cxn>
              <a:cxn ang="0">
                <a:pos x="232" y="148"/>
              </a:cxn>
              <a:cxn ang="0">
                <a:pos x="108" y="148"/>
              </a:cxn>
              <a:cxn ang="0">
                <a:pos x="60" y="148"/>
              </a:cxn>
              <a:cxn ang="0">
                <a:pos x="60" y="196"/>
              </a:cxn>
              <a:cxn ang="0">
                <a:pos x="108" y="196"/>
              </a:cxn>
              <a:cxn ang="0">
                <a:pos x="108" y="148"/>
              </a:cxn>
            </a:cxnLst>
            <a:rect l="0" t="0" r="r" b="b"/>
            <a:pathLst>
              <a:path w="256" h="244">
                <a:moveTo>
                  <a:pt x="256" y="128"/>
                </a:moveTo>
                <a:cubicBezTo>
                  <a:pt x="256" y="135"/>
                  <a:pt x="251" y="140"/>
                  <a:pt x="244" y="140"/>
                </a:cubicBezTo>
                <a:cubicBezTo>
                  <a:pt x="241" y="140"/>
                  <a:pt x="238" y="139"/>
                  <a:pt x="236" y="137"/>
                </a:cubicBezTo>
                <a:cubicBezTo>
                  <a:pt x="236" y="137"/>
                  <a:pt x="236" y="137"/>
                  <a:pt x="236" y="137"/>
                </a:cubicBezTo>
                <a:cubicBezTo>
                  <a:pt x="128" y="29"/>
                  <a:pt x="128" y="29"/>
                  <a:pt x="128" y="29"/>
                </a:cubicBezTo>
                <a:cubicBezTo>
                  <a:pt x="128" y="29"/>
                  <a:pt x="128" y="29"/>
                  <a:pt x="128" y="29"/>
                </a:cubicBezTo>
                <a:cubicBezTo>
                  <a:pt x="128" y="29"/>
                  <a:pt x="128" y="29"/>
                  <a:pt x="128" y="29"/>
                </a:cubicBezTo>
                <a:cubicBezTo>
                  <a:pt x="20" y="137"/>
                  <a:pt x="20" y="137"/>
                  <a:pt x="20" y="137"/>
                </a:cubicBezTo>
                <a:cubicBezTo>
                  <a:pt x="20" y="137"/>
                  <a:pt x="20" y="137"/>
                  <a:pt x="20" y="137"/>
                </a:cubicBezTo>
                <a:cubicBezTo>
                  <a:pt x="18" y="139"/>
                  <a:pt x="15" y="140"/>
                  <a:pt x="12" y="140"/>
                </a:cubicBezTo>
                <a:cubicBezTo>
                  <a:pt x="5" y="140"/>
                  <a:pt x="0" y="135"/>
                  <a:pt x="0" y="128"/>
                </a:cubicBezTo>
                <a:cubicBezTo>
                  <a:pt x="0" y="125"/>
                  <a:pt x="1" y="122"/>
                  <a:pt x="4" y="119"/>
                </a:cubicBezTo>
                <a:cubicBezTo>
                  <a:pt x="119" y="4"/>
                  <a:pt x="119" y="4"/>
                  <a:pt x="119" y="4"/>
                </a:cubicBezTo>
                <a:cubicBezTo>
                  <a:pt x="122" y="1"/>
                  <a:pt x="125" y="0"/>
                  <a:pt x="128" y="0"/>
                </a:cubicBezTo>
                <a:cubicBezTo>
                  <a:pt x="128" y="0"/>
                  <a:pt x="128" y="0"/>
                  <a:pt x="128" y="0"/>
                </a:cubicBezTo>
                <a:cubicBezTo>
                  <a:pt x="128" y="0"/>
                  <a:pt x="128" y="0"/>
                  <a:pt x="129" y="0"/>
                </a:cubicBezTo>
                <a:cubicBezTo>
                  <a:pt x="129" y="0"/>
                  <a:pt x="129" y="0"/>
                  <a:pt x="129" y="0"/>
                </a:cubicBezTo>
                <a:cubicBezTo>
                  <a:pt x="129" y="0"/>
                  <a:pt x="129" y="0"/>
                  <a:pt x="129" y="0"/>
                </a:cubicBezTo>
                <a:cubicBezTo>
                  <a:pt x="129" y="0"/>
                  <a:pt x="129" y="0"/>
                  <a:pt x="129" y="0"/>
                </a:cubicBezTo>
                <a:cubicBezTo>
                  <a:pt x="132" y="0"/>
                  <a:pt x="135" y="2"/>
                  <a:pt x="137" y="4"/>
                </a:cubicBezTo>
                <a:cubicBezTo>
                  <a:pt x="137" y="4"/>
                  <a:pt x="137" y="4"/>
                  <a:pt x="137" y="4"/>
                </a:cubicBezTo>
                <a:cubicBezTo>
                  <a:pt x="184" y="51"/>
                  <a:pt x="184" y="51"/>
                  <a:pt x="184" y="51"/>
                </a:cubicBezTo>
                <a:cubicBezTo>
                  <a:pt x="184" y="40"/>
                  <a:pt x="184" y="40"/>
                  <a:pt x="184" y="40"/>
                </a:cubicBezTo>
                <a:cubicBezTo>
                  <a:pt x="184" y="33"/>
                  <a:pt x="189" y="28"/>
                  <a:pt x="196" y="28"/>
                </a:cubicBezTo>
                <a:cubicBezTo>
                  <a:pt x="203" y="28"/>
                  <a:pt x="208" y="33"/>
                  <a:pt x="208" y="40"/>
                </a:cubicBezTo>
                <a:cubicBezTo>
                  <a:pt x="208" y="75"/>
                  <a:pt x="208" y="75"/>
                  <a:pt x="208" y="75"/>
                </a:cubicBezTo>
                <a:cubicBezTo>
                  <a:pt x="253" y="120"/>
                  <a:pt x="253" y="120"/>
                  <a:pt x="253" y="120"/>
                </a:cubicBezTo>
                <a:cubicBezTo>
                  <a:pt x="253" y="120"/>
                  <a:pt x="253" y="120"/>
                  <a:pt x="253" y="120"/>
                </a:cubicBezTo>
                <a:cubicBezTo>
                  <a:pt x="255" y="122"/>
                  <a:pt x="256" y="125"/>
                  <a:pt x="256" y="128"/>
                </a:cubicBezTo>
                <a:moveTo>
                  <a:pt x="232" y="148"/>
                </a:moveTo>
                <a:cubicBezTo>
                  <a:pt x="232" y="184"/>
                  <a:pt x="232" y="184"/>
                  <a:pt x="232" y="184"/>
                </a:cubicBezTo>
                <a:cubicBezTo>
                  <a:pt x="232" y="200"/>
                  <a:pt x="232" y="200"/>
                  <a:pt x="232" y="200"/>
                </a:cubicBezTo>
                <a:cubicBezTo>
                  <a:pt x="232" y="232"/>
                  <a:pt x="232" y="232"/>
                  <a:pt x="232" y="232"/>
                </a:cubicBezTo>
                <a:cubicBezTo>
                  <a:pt x="232" y="239"/>
                  <a:pt x="227" y="244"/>
                  <a:pt x="220" y="244"/>
                </a:cubicBezTo>
                <a:cubicBezTo>
                  <a:pt x="196" y="244"/>
                  <a:pt x="196" y="244"/>
                  <a:pt x="196" y="244"/>
                </a:cubicBezTo>
                <a:cubicBezTo>
                  <a:pt x="196" y="148"/>
                  <a:pt x="196" y="148"/>
                  <a:pt x="196" y="148"/>
                </a:cubicBezTo>
                <a:cubicBezTo>
                  <a:pt x="148" y="148"/>
                  <a:pt x="148" y="148"/>
                  <a:pt x="148" y="148"/>
                </a:cubicBezTo>
                <a:cubicBezTo>
                  <a:pt x="148" y="244"/>
                  <a:pt x="148" y="244"/>
                  <a:pt x="148" y="244"/>
                </a:cubicBezTo>
                <a:cubicBezTo>
                  <a:pt x="36" y="244"/>
                  <a:pt x="36" y="244"/>
                  <a:pt x="36" y="244"/>
                </a:cubicBezTo>
                <a:cubicBezTo>
                  <a:pt x="29" y="244"/>
                  <a:pt x="24" y="239"/>
                  <a:pt x="24" y="232"/>
                </a:cubicBezTo>
                <a:cubicBezTo>
                  <a:pt x="24" y="200"/>
                  <a:pt x="24" y="200"/>
                  <a:pt x="24" y="200"/>
                </a:cubicBezTo>
                <a:cubicBezTo>
                  <a:pt x="24" y="184"/>
                  <a:pt x="24" y="184"/>
                  <a:pt x="24" y="184"/>
                </a:cubicBezTo>
                <a:cubicBezTo>
                  <a:pt x="24" y="148"/>
                  <a:pt x="24" y="148"/>
                  <a:pt x="24" y="148"/>
                </a:cubicBezTo>
                <a:cubicBezTo>
                  <a:pt x="128" y="44"/>
                  <a:pt x="128" y="44"/>
                  <a:pt x="128" y="44"/>
                </a:cubicBezTo>
                <a:lnTo>
                  <a:pt x="232" y="148"/>
                </a:lnTo>
                <a:close/>
                <a:moveTo>
                  <a:pt x="108" y="148"/>
                </a:moveTo>
                <a:cubicBezTo>
                  <a:pt x="60" y="148"/>
                  <a:pt x="60" y="148"/>
                  <a:pt x="60" y="148"/>
                </a:cubicBezTo>
                <a:cubicBezTo>
                  <a:pt x="60" y="196"/>
                  <a:pt x="60" y="196"/>
                  <a:pt x="60" y="196"/>
                </a:cubicBezTo>
                <a:cubicBezTo>
                  <a:pt x="108" y="196"/>
                  <a:pt x="108" y="196"/>
                  <a:pt x="108" y="196"/>
                </a:cubicBezTo>
                <a:lnTo>
                  <a:pt x="108" y="148"/>
                </a:lnTo>
                <a:close/>
              </a:path>
            </a:pathLst>
          </a:custGeom>
          <a:solidFill>
            <a:srgbClr val="00133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pic>
        <p:nvPicPr>
          <p:cNvPr id="36" name="Picture 35" descr="A picture containing text, device, gauge&#10;&#10;Description automatically generated">
            <a:extLst>
              <a:ext uri="{FF2B5EF4-FFF2-40B4-BE49-F238E27FC236}">
                <a16:creationId xmlns:a16="http://schemas.microsoft.com/office/drawing/2014/main" id="{BAF66924-FBF5-9F9B-023E-F7BFDC25A0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7134" y="165711"/>
            <a:ext cx="822279" cy="827644"/>
          </a:xfrm>
          <a:prstGeom prst="rect">
            <a:avLst/>
          </a:prstGeom>
        </p:spPr>
      </p:pic>
    </p:spTree>
    <p:extLst>
      <p:ext uri="{BB962C8B-B14F-4D97-AF65-F5344CB8AC3E}">
        <p14:creationId xmlns:p14="http://schemas.microsoft.com/office/powerpoint/2010/main" val="31186042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9E54DDC-6362-42EE-86B9-3036AA0E8F80}"/>
              </a:ext>
            </a:extLst>
          </p:cNvPr>
          <p:cNvSpPr>
            <a:spLocks noGrp="1"/>
          </p:cNvSpPr>
          <p:nvPr>
            <p:ph type="sldNum" sz="quarter" idx="12"/>
          </p:nvPr>
        </p:nvSpPr>
        <p:spPr/>
        <p:txBody>
          <a:bodyPr/>
          <a:lstStyle/>
          <a:p>
            <a:fld id="{0D59CF3C-1FAA-4757-BA9B-A4FB9CBF774E}" type="slidenum">
              <a:rPr lang="en-US" smtClean="0"/>
              <a:pPr/>
              <a:t>7</a:t>
            </a:fld>
            <a:endParaRPr lang="en-US"/>
          </a:p>
        </p:txBody>
      </p:sp>
      <p:sp>
        <p:nvSpPr>
          <p:cNvPr id="3" name="Text Placeholder 2">
            <a:extLst>
              <a:ext uri="{FF2B5EF4-FFF2-40B4-BE49-F238E27FC236}">
                <a16:creationId xmlns:a16="http://schemas.microsoft.com/office/drawing/2014/main" id="{C4DD3336-6463-4888-8895-371CBD6BD664}"/>
              </a:ext>
            </a:extLst>
          </p:cNvPr>
          <p:cNvSpPr>
            <a:spLocks noGrp="1"/>
          </p:cNvSpPr>
          <p:nvPr>
            <p:ph type="body" sz="quarter" idx="13"/>
          </p:nvPr>
        </p:nvSpPr>
        <p:spPr/>
        <p:txBody>
          <a:bodyPr/>
          <a:lstStyle/>
          <a:p>
            <a:r>
              <a:rPr lang="en-US" dirty="0"/>
              <a:t>Life Event Data</a:t>
            </a:r>
          </a:p>
          <a:p>
            <a:endParaRPr lang="en-US" dirty="0"/>
          </a:p>
        </p:txBody>
      </p:sp>
      <p:grpSp>
        <p:nvGrpSpPr>
          <p:cNvPr id="4" name="Group 3">
            <a:extLst>
              <a:ext uri="{FF2B5EF4-FFF2-40B4-BE49-F238E27FC236}">
                <a16:creationId xmlns:a16="http://schemas.microsoft.com/office/drawing/2014/main" id="{226842E5-B4DF-46FA-9B9D-DD0BBEAC41AC}"/>
              </a:ext>
            </a:extLst>
          </p:cNvPr>
          <p:cNvGrpSpPr/>
          <p:nvPr/>
        </p:nvGrpSpPr>
        <p:grpSpPr>
          <a:xfrm>
            <a:off x="238124" y="3636462"/>
            <a:ext cx="11715751" cy="3221539"/>
            <a:chOff x="-1" y="2132373"/>
            <a:chExt cx="24387176" cy="6420095"/>
          </a:xfrm>
        </p:grpSpPr>
        <p:grpSp>
          <p:nvGrpSpPr>
            <p:cNvPr id="8" name="Group 7">
              <a:extLst>
                <a:ext uri="{FF2B5EF4-FFF2-40B4-BE49-F238E27FC236}">
                  <a16:creationId xmlns:a16="http://schemas.microsoft.com/office/drawing/2014/main" id="{274B8009-50A5-4BF9-99DF-B5AFB5079C9E}"/>
                </a:ext>
              </a:extLst>
            </p:cNvPr>
            <p:cNvGrpSpPr>
              <a:grpSpLocks noChangeAspect="1"/>
            </p:cNvGrpSpPr>
            <p:nvPr/>
          </p:nvGrpSpPr>
          <p:grpSpPr bwMode="auto">
            <a:xfrm>
              <a:off x="-1" y="6381635"/>
              <a:ext cx="6373670" cy="2170833"/>
              <a:chOff x="2814" y="1405"/>
              <a:chExt cx="2052" cy="1510"/>
            </a:xfrm>
          </p:grpSpPr>
          <p:sp>
            <p:nvSpPr>
              <p:cNvPr id="42" name="Freeform 5">
                <a:extLst>
                  <a:ext uri="{FF2B5EF4-FFF2-40B4-BE49-F238E27FC236}">
                    <a16:creationId xmlns:a16="http://schemas.microsoft.com/office/drawing/2014/main" id="{D9ED7EA9-7D89-4F90-B38D-20A5BA4AF949}"/>
                  </a:ext>
                </a:extLst>
              </p:cNvPr>
              <p:cNvSpPr>
                <a:spLocks/>
              </p:cNvSpPr>
              <p:nvPr/>
            </p:nvSpPr>
            <p:spPr bwMode="auto">
              <a:xfrm>
                <a:off x="2814" y="1405"/>
                <a:ext cx="2052" cy="1510"/>
              </a:xfrm>
              <a:custGeom>
                <a:avLst/>
                <a:gdLst>
                  <a:gd name="T0" fmla="*/ 433 w 866"/>
                  <a:gd name="T1" fmla="*/ 0 h 636"/>
                  <a:gd name="T2" fmla="*/ 0 w 866"/>
                  <a:gd name="T3" fmla="*/ 636 h 636"/>
                  <a:gd name="T4" fmla="*/ 433 w 866"/>
                  <a:gd name="T5" fmla="*/ 636 h 636"/>
                  <a:gd name="T6" fmla="*/ 866 w 866"/>
                  <a:gd name="T7" fmla="*/ 636 h 636"/>
                  <a:gd name="T8" fmla="*/ 433 w 866"/>
                  <a:gd name="T9" fmla="*/ 0 h 636"/>
                </a:gdLst>
                <a:ahLst/>
                <a:cxnLst>
                  <a:cxn ang="0">
                    <a:pos x="T0" y="T1"/>
                  </a:cxn>
                  <a:cxn ang="0">
                    <a:pos x="T2" y="T3"/>
                  </a:cxn>
                  <a:cxn ang="0">
                    <a:pos x="T4" y="T5"/>
                  </a:cxn>
                  <a:cxn ang="0">
                    <a:pos x="T6" y="T7"/>
                  </a:cxn>
                  <a:cxn ang="0">
                    <a:pos x="T8" y="T9"/>
                  </a:cxn>
                </a:cxnLst>
                <a:rect l="0" t="0" r="r" b="b"/>
                <a:pathLst>
                  <a:path w="866" h="636">
                    <a:moveTo>
                      <a:pt x="433" y="0"/>
                    </a:moveTo>
                    <a:cubicBezTo>
                      <a:pt x="235" y="0"/>
                      <a:pt x="229" y="546"/>
                      <a:pt x="0" y="636"/>
                    </a:cubicBezTo>
                    <a:cubicBezTo>
                      <a:pt x="433" y="636"/>
                      <a:pt x="433" y="636"/>
                      <a:pt x="433" y="636"/>
                    </a:cubicBezTo>
                    <a:cubicBezTo>
                      <a:pt x="866" y="636"/>
                      <a:pt x="866" y="636"/>
                      <a:pt x="866" y="636"/>
                    </a:cubicBezTo>
                    <a:cubicBezTo>
                      <a:pt x="637" y="546"/>
                      <a:pt x="631" y="0"/>
                      <a:pt x="433" y="0"/>
                    </a:cubicBezTo>
                    <a:close/>
                  </a:path>
                </a:pathLst>
              </a:custGeom>
              <a:solidFill>
                <a:schemeClr val="accent1">
                  <a:alpha val="91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6">
                <a:extLst>
                  <a:ext uri="{FF2B5EF4-FFF2-40B4-BE49-F238E27FC236}">
                    <a16:creationId xmlns:a16="http://schemas.microsoft.com/office/drawing/2014/main" id="{921CA9B2-9A11-43EC-B377-5A02C52FB73C}"/>
                  </a:ext>
                </a:extLst>
              </p:cNvPr>
              <p:cNvSpPr>
                <a:spLocks/>
              </p:cNvSpPr>
              <p:nvPr/>
            </p:nvSpPr>
            <p:spPr bwMode="auto">
              <a:xfrm>
                <a:off x="3840" y="1405"/>
                <a:ext cx="1026" cy="1510"/>
              </a:xfrm>
              <a:custGeom>
                <a:avLst/>
                <a:gdLst>
                  <a:gd name="T0" fmla="*/ 433 w 433"/>
                  <a:gd name="T1" fmla="*/ 636 h 636"/>
                  <a:gd name="T2" fmla="*/ 0 w 433"/>
                  <a:gd name="T3" fmla="*/ 0 h 636"/>
                  <a:gd name="T4" fmla="*/ 0 w 433"/>
                  <a:gd name="T5" fmla="*/ 636 h 636"/>
                  <a:gd name="T6" fmla="*/ 433 w 433"/>
                  <a:gd name="T7" fmla="*/ 636 h 636"/>
                </a:gdLst>
                <a:ahLst/>
                <a:cxnLst>
                  <a:cxn ang="0">
                    <a:pos x="T0" y="T1"/>
                  </a:cxn>
                  <a:cxn ang="0">
                    <a:pos x="T2" y="T3"/>
                  </a:cxn>
                  <a:cxn ang="0">
                    <a:pos x="T4" y="T5"/>
                  </a:cxn>
                  <a:cxn ang="0">
                    <a:pos x="T6" y="T7"/>
                  </a:cxn>
                </a:cxnLst>
                <a:rect l="0" t="0" r="r" b="b"/>
                <a:pathLst>
                  <a:path w="433" h="636">
                    <a:moveTo>
                      <a:pt x="433" y="636"/>
                    </a:moveTo>
                    <a:cubicBezTo>
                      <a:pt x="204" y="546"/>
                      <a:pt x="198" y="0"/>
                      <a:pt x="0" y="0"/>
                    </a:cubicBezTo>
                    <a:cubicBezTo>
                      <a:pt x="0" y="636"/>
                      <a:pt x="0" y="636"/>
                      <a:pt x="0" y="636"/>
                    </a:cubicBezTo>
                    <a:lnTo>
                      <a:pt x="433" y="636"/>
                    </a:lnTo>
                    <a:close/>
                  </a:path>
                </a:pathLst>
              </a:custGeom>
              <a:solidFill>
                <a:schemeClr val="tx1">
                  <a:lumMod val="95000"/>
                  <a:lumOff val="5000"/>
                  <a:alpha val="1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 name="Group 4">
              <a:extLst>
                <a:ext uri="{FF2B5EF4-FFF2-40B4-BE49-F238E27FC236}">
                  <a16:creationId xmlns:a16="http://schemas.microsoft.com/office/drawing/2014/main" id="{6750E5B9-CF68-4756-A6FB-31B70EF82738}"/>
                </a:ext>
              </a:extLst>
            </p:cNvPr>
            <p:cNvGrpSpPr>
              <a:grpSpLocks noChangeAspect="1"/>
            </p:cNvGrpSpPr>
            <p:nvPr/>
          </p:nvGrpSpPr>
          <p:grpSpPr bwMode="auto">
            <a:xfrm>
              <a:off x="3821125" y="4392583"/>
              <a:ext cx="6373670" cy="4159885"/>
              <a:chOff x="2814" y="1405"/>
              <a:chExt cx="2052" cy="1510"/>
            </a:xfrm>
          </p:grpSpPr>
          <p:sp>
            <p:nvSpPr>
              <p:cNvPr id="40" name="Freeform 5">
                <a:extLst>
                  <a:ext uri="{FF2B5EF4-FFF2-40B4-BE49-F238E27FC236}">
                    <a16:creationId xmlns:a16="http://schemas.microsoft.com/office/drawing/2014/main" id="{99C710A9-8F0A-435C-8B3F-33ACF11DD71B}"/>
                  </a:ext>
                </a:extLst>
              </p:cNvPr>
              <p:cNvSpPr>
                <a:spLocks/>
              </p:cNvSpPr>
              <p:nvPr/>
            </p:nvSpPr>
            <p:spPr bwMode="auto">
              <a:xfrm>
                <a:off x="2814" y="1405"/>
                <a:ext cx="2052" cy="1510"/>
              </a:xfrm>
              <a:custGeom>
                <a:avLst/>
                <a:gdLst>
                  <a:gd name="T0" fmla="*/ 433 w 866"/>
                  <a:gd name="T1" fmla="*/ 0 h 636"/>
                  <a:gd name="T2" fmla="*/ 0 w 866"/>
                  <a:gd name="T3" fmla="*/ 636 h 636"/>
                  <a:gd name="T4" fmla="*/ 433 w 866"/>
                  <a:gd name="T5" fmla="*/ 636 h 636"/>
                  <a:gd name="T6" fmla="*/ 866 w 866"/>
                  <a:gd name="T7" fmla="*/ 636 h 636"/>
                  <a:gd name="T8" fmla="*/ 433 w 866"/>
                  <a:gd name="T9" fmla="*/ 0 h 636"/>
                </a:gdLst>
                <a:ahLst/>
                <a:cxnLst>
                  <a:cxn ang="0">
                    <a:pos x="T0" y="T1"/>
                  </a:cxn>
                  <a:cxn ang="0">
                    <a:pos x="T2" y="T3"/>
                  </a:cxn>
                  <a:cxn ang="0">
                    <a:pos x="T4" y="T5"/>
                  </a:cxn>
                  <a:cxn ang="0">
                    <a:pos x="T6" y="T7"/>
                  </a:cxn>
                  <a:cxn ang="0">
                    <a:pos x="T8" y="T9"/>
                  </a:cxn>
                </a:cxnLst>
                <a:rect l="0" t="0" r="r" b="b"/>
                <a:pathLst>
                  <a:path w="866" h="636">
                    <a:moveTo>
                      <a:pt x="433" y="0"/>
                    </a:moveTo>
                    <a:cubicBezTo>
                      <a:pt x="235" y="0"/>
                      <a:pt x="229" y="546"/>
                      <a:pt x="0" y="636"/>
                    </a:cubicBezTo>
                    <a:cubicBezTo>
                      <a:pt x="433" y="636"/>
                      <a:pt x="433" y="636"/>
                      <a:pt x="433" y="636"/>
                    </a:cubicBezTo>
                    <a:cubicBezTo>
                      <a:pt x="866" y="636"/>
                      <a:pt x="866" y="636"/>
                      <a:pt x="866" y="636"/>
                    </a:cubicBezTo>
                    <a:cubicBezTo>
                      <a:pt x="637" y="546"/>
                      <a:pt x="631" y="0"/>
                      <a:pt x="433" y="0"/>
                    </a:cubicBezTo>
                    <a:close/>
                  </a:path>
                </a:pathLst>
              </a:custGeom>
              <a:solidFill>
                <a:schemeClr val="accent2">
                  <a:alpha val="91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6">
                <a:extLst>
                  <a:ext uri="{FF2B5EF4-FFF2-40B4-BE49-F238E27FC236}">
                    <a16:creationId xmlns:a16="http://schemas.microsoft.com/office/drawing/2014/main" id="{35AE851F-5CFF-4597-82BA-8C53704A915D}"/>
                  </a:ext>
                </a:extLst>
              </p:cNvPr>
              <p:cNvSpPr>
                <a:spLocks/>
              </p:cNvSpPr>
              <p:nvPr/>
            </p:nvSpPr>
            <p:spPr bwMode="auto">
              <a:xfrm>
                <a:off x="3840" y="1405"/>
                <a:ext cx="1026" cy="1510"/>
              </a:xfrm>
              <a:custGeom>
                <a:avLst/>
                <a:gdLst>
                  <a:gd name="T0" fmla="*/ 433 w 433"/>
                  <a:gd name="T1" fmla="*/ 636 h 636"/>
                  <a:gd name="T2" fmla="*/ 0 w 433"/>
                  <a:gd name="T3" fmla="*/ 0 h 636"/>
                  <a:gd name="T4" fmla="*/ 0 w 433"/>
                  <a:gd name="T5" fmla="*/ 636 h 636"/>
                  <a:gd name="T6" fmla="*/ 433 w 433"/>
                  <a:gd name="T7" fmla="*/ 636 h 636"/>
                </a:gdLst>
                <a:ahLst/>
                <a:cxnLst>
                  <a:cxn ang="0">
                    <a:pos x="T0" y="T1"/>
                  </a:cxn>
                  <a:cxn ang="0">
                    <a:pos x="T2" y="T3"/>
                  </a:cxn>
                  <a:cxn ang="0">
                    <a:pos x="T4" y="T5"/>
                  </a:cxn>
                  <a:cxn ang="0">
                    <a:pos x="T6" y="T7"/>
                  </a:cxn>
                </a:cxnLst>
                <a:rect l="0" t="0" r="r" b="b"/>
                <a:pathLst>
                  <a:path w="433" h="636">
                    <a:moveTo>
                      <a:pt x="433" y="636"/>
                    </a:moveTo>
                    <a:cubicBezTo>
                      <a:pt x="204" y="546"/>
                      <a:pt x="198" y="0"/>
                      <a:pt x="0" y="0"/>
                    </a:cubicBezTo>
                    <a:cubicBezTo>
                      <a:pt x="0" y="636"/>
                      <a:pt x="0" y="636"/>
                      <a:pt x="0" y="636"/>
                    </a:cubicBezTo>
                    <a:lnTo>
                      <a:pt x="433" y="636"/>
                    </a:lnTo>
                    <a:close/>
                  </a:path>
                </a:pathLst>
              </a:custGeom>
              <a:solidFill>
                <a:schemeClr val="tx1">
                  <a:lumMod val="95000"/>
                  <a:lumOff val="5000"/>
                  <a:alpha val="1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 name="Group 4">
              <a:extLst>
                <a:ext uri="{FF2B5EF4-FFF2-40B4-BE49-F238E27FC236}">
                  <a16:creationId xmlns:a16="http://schemas.microsoft.com/office/drawing/2014/main" id="{16C8ECDB-54E1-44E9-844E-1B58F37D8305}"/>
                </a:ext>
              </a:extLst>
            </p:cNvPr>
            <p:cNvGrpSpPr>
              <a:grpSpLocks noChangeAspect="1"/>
            </p:cNvGrpSpPr>
            <p:nvPr/>
          </p:nvGrpSpPr>
          <p:grpSpPr bwMode="auto">
            <a:xfrm>
              <a:off x="7161912" y="6067048"/>
              <a:ext cx="6373670" cy="2485418"/>
              <a:chOff x="2814" y="1405"/>
              <a:chExt cx="2052" cy="1510"/>
            </a:xfrm>
          </p:grpSpPr>
          <p:sp>
            <p:nvSpPr>
              <p:cNvPr id="38" name="Freeform 5">
                <a:extLst>
                  <a:ext uri="{FF2B5EF4-FFF2-40B4-BE49-F238E27FC236}">
                    <a16:creationId xmlns:a16="http://schemas.microsoft.com/office/drawing/2014/main" id="{3518EB14-AACF-4ED4-A236-CDD3B9881231}"/>
                  </a:ext>
                </a:extLst>
              </p:cNvPr>
              <p:cNvSpPr>
                <a:spLocks/>
              </p:cNvSpPr>
              <p:nvPr/>
            </p:nvSpPr>
            <p:spPr bwMode="auto">
              <a:xfrm>
                <a:off x="2814" y="1405"/>
                <a:ext cx="2052" cy="1510"/>
              </a:xfrm>
              <a:custGeom>
                <a:avLst/>
                <a:gdLst>
                  <a:gd name="T0" fmla="*/ 433 w 866"/>
                  <a:gd name="T1" fmla="*/ 0 h 636"/>
                  <a:gd name="T2" fmla="*/ 0 w 866"/>
                  <a:gd name="T3" fmla="*/ 636 h 636"/>
                  <a:gd name="T4" fmla="*/ 433 w 866"/>
                  <a:gd name="T5" fmla="*/ 636 h 636"/>
                  <a:gd name="T6" fmla="*/ 866 w 866"/>
                  <a:gd name="T7" fmla="*/ 636 h 636"/>
                  <a:gd name="T8" fmla="*/ 433 w 866"/>
                  <a:gd name="T9" fmla="*/ 0 h 636"/>
                </a:gdLst>
                <a:ahLst/>
                <a:cxnLst>
                  <a:cxn ang="0">
                    <a:pos x="T0" y="T1"/>
                  </a:cxn>
                  <a:cxn ang="0">
                    <a:pos x="T2" y="T3"/>
                  </a:cxn>
                  <a:cxn ang="0">
                    <a:pos x="T4" y="T5"/>
                  </a:cxn>
                  <a:cxn ang="0">
                    <a:pos x="T6" y="T7"/>
                  </a:cxn>
                  <a:cxn ang="0">
                    <a:pos x="T8" y="T9"/>
                  </a:cxn>
                </a:cxnLst>
                <a:rect l="0" t="0" r="r" b="b"/>
                <a:pathLst>
                  <a:path w="866" h="636">
                    <a:moveTo>
                      <a:pt x="433" y="0"/>
                    </a:moveTo>
                    <a:cubicBezTo>
                      <a:pt x="235" y="0"/>
                      <a:pt x="229" y="546"/>
                      <a:pt x="0" y="636"/>
                    </a:cubicBezTo>
                    <a:cubicBezTo>
                      <a:pt x="433" y="636"/>
                      <a:pt x="433" y="636"/>
                      <a:pt x="433" y="636"/>
                    </a:cubicBezTo>
                    <a:cubicBezTo>
                      <a:pt x="866" y="636"/>
                      <a:pt x="866" y="636"/>
                      <a:pt x="866" y="636"/>
                    </a:cubicBezTo>
                    <a:cubicBezTo>
                      <a:pt x="637" y="546"/>
                      <a:pt x="631" y="0"/>
                      <a:pt x="433" y="0"/>
                    </a:cubicBezTo>
                    <a:close/>
                  </a:path>
                </a:pathLst>
              </a:custGeom>
              <a:solidFill>
                <a:schemeClr val="accent3">
                  <a:alpha val="91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6">
                <a:extLst>
                  <a:ext uri="{FF2B5EF4-FFF2-40B4-BE49-F238E27FC236}">
                    <a16:creationId xmlns:a16="http://schemas.microsoft.com/office/drawing/2014/main" id="{0A85E59A-9CE2-464A-8325-3AB70C236B94}"/>
                  </a:ext>
                </a:extLst>
              </p:cNvPr>
              <p:cNvSpPr>
                <a:spLocks/>
              </p:cNvSpPr>
              <p:nvPr/>
            </p:nvSpPr>
            <p:spPr bwMode="auto">
              <a:xfrm>
                <a:off x="3840" y="1405"/>
                <a:ext cx="1026" cy="1510"/>
              </a:xfrm>
              <a:custGeom>
                <a:avLst/>
                <a:gdLst>
                  <a:gd name="T0" fmla="*/ 433 w 433"/>
                  <a:gd name="T1" fmla="*/ 636 h 636"/>
                  <a:gd name="T2" fmla="*/ 0 w 433"/>
                  <a:gd name="T3" fmla="*/ 0 h 636"/>
                  <a:gd name="T4" fmla="*/ 0 w 433"/>
                  <a:gd name="T5" fmla="*/ 636 h 636"/>
                  <a:gd name="T6" fmla="*/ 433 w 433"/>
                  <a:gd name="T7" fmla="*/ 636 h 636"/>
                </a:gdLst>
                <a:ahLst/>
                <a:cxnLst>
                  <a:cxn ang="0">
                    <a:pos x="T0" y="T1"/>
                  </a:cxn>
                  <a:cxn ang="0">
                    <a:pos x="T2" y="T3"/>
                  </a:cxn>
                  <a:cxn ang="0">
                    <a:pos x="T4" y="T5"/>
                  </a:cxn>
                  <a:cxn ang="0">
                    <a:pos x="T6" y="T7"/>
                  </a:cxn>
                </a:cxnLst>
                <a:rect l="0" t="0" r="r" b="b"/>
                <a:pathLst>
                  <a:path w="433" h="636">
                    <a:moveTo>
                      <a:pt x="433" y="636"/>
                    </a:moveTo>
                    <a:cubicBezTo>
                      <a:pt x="204" y="546"/>
                      <a:pt x="198" y="0"/>
                      <a:pt x="0" y="0"/>
                    </a:cubicBezTo>
                    <a:cubicBezTo>
                      <a:pt x="0" y="636"/>
                      <a:pt x="0" y="636"/>
                      <a:pt x="0" y="636"/>
                    </a:cubicBezTo>
                    <a:lnTo>
                      <a:pt x="433" y="636"/>
                    </a:lnTo>
                    <a:close/>
                  </a:path>
                </a:pathLst>
              </a:custGeom>
              <a:solidFill>
                <a:schemeClr val="tx1">
                  <a:lumMod val="95000"/>
                  <a:lumOff val="5000"/>
                  <a:alpha val="1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1" name="Group 4">
              <a:extLst>
                <a:ext uri="{FF2B5EF4-FFF2-40B4-BE49-F238E27FC236}">
                  <a16:creationId xmlns:a16="http://schemas.microsoft.com/office/drawing/2014/main" id="{56FAFA52-0A87-4244-9295-AD81BB1561E3}"/>
                </a:ext>
              </a:extLst>
            </p:cNvPr>
            <p:cNvGrpSpPr>
              <a:grpSpLocks noChangeAspect="1"/>
            </p:cNvGrpSpPr>
            <p:nvPr/>
          </p:nvGrpSpPr>
          <p:grpSpPr bwMode="auto">
            <a:xfrm>
              <a:off x="10348747" y="5475023"/>
              <a:ext cx="6373670" cy="3077444"/>
              <a:chOff x="2814" y="1405"/>
              <a:chExt cx="2052" cy="1510"/>
            </a:xfrm>
          </p:grpSpPr>
          <p:sp>
            <p:nvSpPr>
              <p:cNvPr id="36" name="Freeform 5">
                <a:extLst>
                  <a:ext uri="{FF2B5EF4-FFF2-40B4-BE49-F238E27FC236}">
                    <a16:creationId xmlns:a16="http://schemas.microsoft.com/office/drawing/2014/main" id="{5F5D746E-C33B-4DBC-AC2C-B21E4D918A3E}"/>
                  </a:ext>
                </a:extLst>
              </p:cNvPr>
              <p:cNvSpPr>
                <a:spLocks/>
              </p:cNvSpPr>
              <p:nvPr/>
            </p:nvSpPr>
            <p:spPr bwMode="auto">
              <a:xfrm>
                <a:off x="2814" y="1405"/>
                <a:ext cx="2052" cy="1510"/>
              </a:xfrm>
              <a:custGeom>
                <a:avLst/>
                <a:gdLst>
                  <a:gd name="T0" fmla="*/ 433 w 866"/>
                  <a:gd name="T1" fmla="*/ 0 h 636"/>
                  <a:gd name="T2" fmla="*/ 0 w 866"/>
                  <a:gd name="T3" fmla="*/ 636 h 636"/>
                  <a:gd name="T4" fmla="*/ 433 w 866"/>
                  <a:gd name="T5" fmla="*/ 636 h 636"/>
                  <a:gd name="T6" fmla="*/ 866 w 866"/>
                  <a:gd name="T7" fmla="*/ 636 h 636"/>
                  <a:gd name="T8" fmla="*/ 433 w 866"/>
                  <a:gd name="T9" fmla="*/ 0 h 636"/>
                </a:gdLst>
                <a:ahLst/>
                <a:cxnLst>
                  <a:cxn ang="0">
                    <a:pos x="T0" y="T1"/>
                  </a:cxn>
                  <a:cxn ang="0">
                    <a:pos x="T2" y="T3"/>
                  </a:cxn>
                  <a:cxn ang="0">
                    <a:pos x="T4" y="T5"/>
                  </a:cxn>
                  <a:cxn ang="0">
                    <a:pos x="T6" y="T7"/>
                  </a:cxn>
                  <a:cxn ang="0">
                    <a:pos x="T8" y="T9"/>
                  </a:cxn>
                </a:cxnLst>
                <a:rect l="0" t="0" r="r" b="b"/>
                <a:pathLst>
                  <a:path w="866" h="636">
                    <a:moveTo>
                      <a:pt x="433" y="0"/>
                    </a:moveTo>
                    <a:cubicBezTo>
                      <a:pt x="235" y="0"/>
                      <a:pt x="229" y="546"/>
                      <a:pt x="0" y="636"/>
                    </a:cubicBezTo>
                    <a:cubicBezTo>
                      <a:pt x="433" y="636"/>
                      <a:pt x="433" y="636"/>
                      <a:pt x="433" y="636"/>
                    </a:cubicBezTo>
                    <a:cubicBezTo>
                      <a:pt x="866" y="636"/>
                      <a:pt x="866" y="636"/>
                      <a:pt x="866" y="636"/>
                    </a:cubicBezTo>
                    <a:cubicBezTo>
                      <a:pt x="637" y="546"/>
                      <a:pt x="631" y="0"/>
                      <a:pt x="433" y="0"/>
                    </a:cubicBezTo>
                    <a:close/>
                  </a:path>
                </a:pathLst>
              </a:custGeom>
              <a:solidFill>
                <a:schemeClr val="accent4">
                  <a:alpha val="91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6">
                <a:extLst>
                  <a:ext uri="{FF2B5EF4-FFF2-40B4-BE49-F238E27FC236}">
                    <a16:creationId xmlns:a16="http://schemas.microsoft.com/office/drawing/2014/main" id="{618C69DA-C4EA-4FA0-91A7-F65095F0DD61}"/>
                  </a:ext>
                </a:extLst>
              </p:cNvPr>
              <p:cNvSpPr>
                <a:spLocks/>
              </p:cNvSpPr>
              <p:nvPr/>
            </p:nvSpPr>
            <p:spPr bwMode="auto">
              <a:xfrm>
                <a:off x="3840" y="1405"/>
                <a:ext cx="1026" cy="1510"/>
              </a:xfrm>
              <a:custGeom>
                <a:avLst/>
                <a:gdLst>
                  <a:gd name="T0" fmla="*/ 433 w 433"/>
                  <a:gd name="T1" fmla="*/ 636 h 636"/>
                  <a:gd name="T2" fmla="*/ 0 w 433"/>
                  <a:gd name="T3" fmla="*/ 0 h 636"/>
                  <a:gd name="T4" fmla="*/ 0 w 433"/>
                  <a:gd name="T5" fmla="*/ 636 h 636"/>
                  <a:gd name="T6" fmla="*/ 433 w 433"/>
                  <a:gd name="T7" fmla="*/ 636 h 636"/>
                </a:gdLst>
                <a:ahLst/>
                <a:cxnLst>
                  <a:cxn ang="0">
                    <a:pos x="T0" y="T1"/>
                  </a:cxn>
                  <a:cxn ang="0">
                    <a:pos x="T2" y="T3"/>
                  </a:cxn>
                  <a:cxn ang="0">
                    <a:pos x="T4" y="T5"/>
                  </a:cxn>
                  <a:cxn ang="0">
                    <a:pos x="T6" y="T7"/>
                  </a:cxn>
                </a:cxnLst>
                <a:rect l="0" t="0" r="r" b="b"/>
                <a:pathLst>
                  <a:path w="433" h="636">
                    <a:moveTo>
                      <a:pt x="433" y="636"/>
                    </a:moveTo>
                    <a:cubicBezTo>
                      <a:pt x="204" y="546"/>
                      <a:pt x="198" y="0"/>
                      <a:pt x="0" y="0"/>
                    </a:cubicBezTo>
                    <a:cubicBezTo>
                      <a:pt x="0" y="636"/>
                      <a:pt x="0" y="636"/>
                      <a:pt x="0" y="636"/>
                    </a:cubicBezTo>
                    <a:lnTo>
                      <a:pt x="433" y="636"/>
                    </a:lnTo>
                    <a:close/>
                  </a:path>
                </a:pathLst>
              </a:custGeom>
              <a:solidFill>
                <a:schemeClr val="tx1">
                  <a:lumMod val="95000"/>
                  <a:lumOff val="5000"/>
                  <a:alpha val="1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2" name="Group 4">
              <a:extLst>
                <a:ext uri="{FF2B5EF4-FFF2-40B4-BE49-F238E27FC236}">
                  <a16:creationId xmlns:a16="http://schemas.microsoft.com/office/drawing/2014/main" id="{4D974326-3F46-48F0-B204-8E685F670B22}"/>
                </a:ext>
              </a:extLst>
            </p:cNvPr>
            <p:cNvGrpSpPr>
              <a:grpSpLocks noChangeAspect="1"/>
            </p:cNvGrpSpPr>
            <p:nvPr/>
          </p:nvGrpSpPr>
          <p:grpSpPr bwMode="auto">
            <a:xfrm>
              <a:off x="13768050" y="3932369"/>
              <a:ext cx="6373670" cy="4620099"/>
              <a:chOff x="2814" y="1405"/>
              <a:chExt cx="2052" cy="1510"/>
            </a:xfrm>
          </p:grpSpPr>
          <p:sp>
            <p:nvSpPr>
              <p:cNvPr id="34" name="Freeform 5">
                <a:extLst>
                  <a:ext uri="{FF2B5EF4-FFF2-40B4-BE49-F238E27FC236}">
                    <a16:creationId xmlns:a16="http://schemas.microsoft.com/office/drawing/2014/main" id="{DA0FE260-7133-480C-B495-86314C3C4D68}"/>
                  </a:ext>
                </a:extLst>
              </p:cNvPr>
              <p:cNvSpPr>
                <a:spLocks/>
              </p:cNvSpPr>
              <p:nvPr/>
            </p:nvSpPr>
            <p:spPr bwMode="auto">
              <a:xfrm>
                <a:off x="2814" y="1405"/>
                <a:ext cx="2052" cy="1510"/>
              </a:xfrm>
              <a:custGeom>
                <a:avLst/>
                <a:gdLst>
                  <a:gd name="T0" fmla="*/ 433 w 866"/>
                  <a:gd name="T1" fmla="*/ 0 h 636"/>
                  <a:gd name="T2" fmla="*/ 0 w 866"/>
                  <a:gd name="T3" fmla="*/ 636 h 636"/>
                  <a:gd name="T4" fmla="*/ 433 w 866"/>
                  <a:gd name="T5" fmla="*/ 636 h 636"/>
                  <a:gd name="T6" fmla="*/ 866 w 866"/>
                  <a:gd name="T7" fmla="*/ 636 h 636"/>
                  <a:gd name="T8" fmla="*/ 433 w 866"/>
                  <a:gd name="T9" fmla="*/ 0 h 636"/>
                </a:gdLst>
                <a:ahLst/>
                <a:cxnLst>
                  <a:cxn ang="0">
                    <a:pos x="T0" y="T1"/>
                  </a:cxn>
                  <a:cxn ang="0">
                    <a:pos x="T2" y="T3"/>
                  </a:cxn>
                  <a:cxn ang="0">
                    <a:pos x="T4" y="T5"/>
                  </a:cxn>
                  <a:cxn ang="0">
                    <a:pos x="T6" y="T7"/>
                  </a:cxn>
                  <a:cxn ang="0">
                    <a:pos x="T8" y="T9"/>
                  </a:cxn>
                </a:cxnLst>
                <a:rect l="0" t="0" r="r" b="b"/>
                <a:pathLst>
                  <a:path w="866" h="636">
                    <a:moveTo>
                      <a:pt x="433" y="0"/>
                    </a:moveTo>
                    <a:cubicBezTo>
                      <a:pt x="235" y="0"/>
                      <a:pt x="229" y="546"/>
                      <a:pt x="0" y="636"/>
                    </a:cubicBezTo>
                    <a:cubicBezTo>
                      <a:pt x="433" y="636"/>
                      <a:pt x="433" y="636"/>
                      <a:pt x="433" y="636"/>
                    </a:cubicBezTo>
                    <a:cubicBezTo>
                      <a:pt x="866" y="636"/>
                      <a:pt x="866" y="636"/>
                      <a:pt x="866" y="636"/>
                    </a:cubicBezTo>
                    <a:cubicBezTo>
                      <a:pt x="637" y="546"/>
                      <a:pt x="631" y="0"/>
                      <a:pt x="433" y="0"/>
                    </a:cubicBezTo>
                    <a:close/>
                  </a:path>
                </a:pathLst>
              </a:custGeom>
              <a:solidFill>
                <a:schemeClr val="accent5">
                  <a:alpha val="91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6">
                <a:extLst>
                  <a:ext uri="{FF2B5EF4-FFF2-40B4-BE49-F238E27FC236}">
                    <a16:creationId xmlns:a16="http://schemas.microsoft.com/office/drawing/2014/main" id="{6A996ECF-7130-4981-8103-29EB0B437D86}"/>
                  </a:ext>
                </a:extLst>
              </p:cNvPr>
              <p:cNvSpPr>
                <a:spLocks/>
              </p:cNvSpPr>
              <p:nvPr/>
            </p:nvSpPr>
            <p:spPr bwMode="auto">
              <a:xfrm>
                <a:off x="3840" y="1405"/>
                <a:ext cx="1026" cy="1510"/>
              </a:xfrm>
              <a:custGeom>
                <a:avLst/>
                <a:gdLst>
                  <a:gd name="T0" fmla="*/ 433 w 433"/>
                  <a:gd name="T1" fmla="*/ 636 h 636"/>
                  <a:gd name="T2" fmla="*/ 0 w 433"/>
                  <a:gd name="T3" fmla="*/ 0 h 636"/>
                  <a:gd name="T4" fmla="*/ 0 w 433"/>
                  <a:gd name="T5" fmla="*/ 636 h 636"/>
                  <a:gd name="T6" fmla="*/ 433 w 433"/>
                  <a:gd name="T7" fmla="*/ 636 h 636"/>
                </a:gdLst>
                <a:ahLst/>
                <a:cxnLst>
                  <a:cxn ang="0">
                    <a:pos x="T0" y="T1"/>
                  </a:cxn>
                  <a:cxn ang="0">
                    <a:pos x="T2" y="T3"/>
                  </a:cxn>
                  <a:cxn ang="0">
                    <a:pos x="T4" y="T5"/>
                  </a:cxn>
                  <a:cxn ang="0">
                    <a:pos x="T6" y="T7"/>
                  </a:cxn>
                </a:cxnLst>
                <a:rect l="0" t="0" r="r" b="b"/>
                <a:pathLst>
                  <a:path w="433" h="636">
                    <a:moveTo>
                      <a:pt x="433" y="636"/>
                    </a:moveTo>
                    <a:cubicBezTo>
                      <a:pt x="204" y="546"/>
                      <a:pt x="198" y="0"/>
                      <a:pt x="0" y="0"/>
                    </a:cubicBezTo>
                    <a:cubicBezTo>
                      <a:pt x="0" y="636"/>
                      <a:pt x="0" y="636"/>
                      <a:pt x="0" y="636"/>
                    </a:cubicBezTo>
                    <a:lnTo>
                      <a:pt x="433" y="636"/>
                    </a:lnTo>
                    <a:close/>
                  </a:path>
                </a:pathLst>
              </a:custGeom>
              <a:solidFill>
                <a:schemeClr val="tx1">
                  <a:lumMod val="95000"/>
                  <a:lumOff val="5000"/>
                  <a:alpha val="1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3" name="Group 4">
              <a:extLst>
                <a:ext uri="{FF2B5EF4-FFF2-40B4-BE49-F238E27FC236}">
                  <a16:creationId xmlns:a16="http://schemas.microsoft.com/office/drawing/2014/main" id="{DD18C267-EFFC-4F18-8F03-6D840C534B5C}"/>
                </a:ext>
              </a:extLst>
            </p:cNvPr>
            <p:cNvGrpSpPr>
              <a:grpSpLocks noChangeAspect="1"/>
            </p:cNvGrpSpPr>
            <p:nvPr/>
          </p:nvGrpSpPr>
          <p:grpSpPr bwMode="auto">
            <a:xfrm>
              <a:off x="18013505" y="6067048"/>
              <a:ext cx="6373670" cy="2485420"/>
              <a:chOff x="2814" y="1405"/>
              <a:chExt cx="2052" cy="1510"/>
            </a:xfrm>
          </p:grpSpPr>
          <p:sp>
            <p:nvSpPr>
              <p:cNvPr id="32" name="Freeform 5">
                <a:extLst>
                  <a:ext uri="{FF2B5EF4-FFF2-40B4-BE49-F238E27FC236}">
                    <a16:creationId xmlns:a16="http://schemas.microsoft.com/office/drawing/2014/main" id="{FCAC9262-F2EC-4EB6-9653-0F09C6484831}"/>
                  </a:ext>
                </a:extLst>
              </p:cNvPr>
              <p:cNvSpPr>
                <a:spLocks/>
              </p:cNvSpPr>
              <p:nvPr/>
            </p:nvSpPr>
            <p:spPr bwMode="auto">
              <a:xfrm>
                <a:off x="2814" y="1405"/>
                <a:ext cx="2052" cy="1510"/>
              </a:xfrm>
              <a:custGeom>
                <a:avLst/>
                <a:gdLst>
                  <a:gd name="T0" fmla="*/ 433 w 866"/>
                  <a:gd name="T1" fmla="*/ 0 h 636"/>
                  <a:gd name="T2" fmla="*/ 0 w 866"/>
                  <a:gd name="T3" fmla="*/ 636 h 636"/>
                  <a:gd name="T4" fmla="*/ 433 w 866"/>
                  <a:gd name="T5" fmla="*/ 636 h 636"/>
                  <a:gd name="T6" fmla="*/ 866 w 866"/>
                  <a:gd name="T7" fmla="*/ 636 h 636"/>
                  <a:gd name="T8" fmla="*/ 433 w 866"/>
                  <a:gd name="T9" fmla="*/ 0 h 636"/>
                </a:gdLst>
                <a:ahLst/>
                <a:cxnLst>
                  <a:cxn ang="0">
                    <a:pos x="T0" y="T1"/>
                  </a:cxn>
                  <a:cxn ang="0">
                    <a:pos x="T2" y="T3"/>
                  </a:cxn>
                  <a:cxn ang="0">
                    <a:pos x="T4" y="T5"/>
                  </a:cxn>
                  <a:cxn ang="0">
                    <a:pos x="T6" y="T7"/>
                  </a:cxn>
                  <a:cxn ang="0">
                    <a:pos x="T8" y="T9"/>
                  </a:cxn>
                </a:cxnLst>
                <a:rect l="0" t="0" r="r" b="b"/>
                <a:pathLst>
                  <a:path w="866" h="636">
                    <a:moveTo>
                      <a:pt x="433" y="0"/>
                    </a:moveTo>
                    <a:cubicBezTo>
                      <a:pt x="235" y="0"/>
                      <a:pt x="229" y="546"/>
                      <a:pt x="0" y="636"/>
                    </a:cubicBezTo>
                    <a:cubicBezTo>
                      <a:pt x="433" y="636"/>
                      <a:pt x="433" y="636"/>
                      <a:pt x="433" y="636"/>
                    </a:cubicBezTo>
                    <a:cubicBezTo>
                      <a:pt x="866" y="636"/>
                      <a:pt x="866" y="636"/>
                      <a:pt x="866" y="636"/>
                    </a:cubicBezTo>
                    <a:cubicBezTo>
                      <a:pt x="637" y="546"/>
                      <a:pt x="631" y="0"/>
                      <a:pt x="433" y="0"/>
                    </a:cubicBezTo>
                    <a:close/>
                  </a:path>
                </a:pathLst>
              </a:custGeom>
              <a:solidFill>
                <a:schemeClr val="accent6">
                  <a:alpha val="91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6">
                <a:extLst>
                  <a:ext uri="{FF2B5EF4-FFF2-40B4-BE49-F238E27FC236}">
                    <a16:creationId xmlns:a16="http://schemas.microsoft.com/office/drawing/2014/main" id="{D4231969-B309-437C-B846-F870678394FB}"/>
                  </a:ext>
                </a:extLst>
              </p:cNvPr>
              <p:cNvSpPr>
                <a:spLocks/>
              </p:cNvSpPr>
              <p:nvPr/>
            </p:nvSpPr>
            <p:spPr bwMode="auto">
              <a:xfrm>
                <a:off x="3840" y="1405"/>
                <a:ext cx="1026" cy="1510"/>
              </a:xfrm>
              <a:custGeom>
                <a:avLst/>
                <a:gdLst>
                  <a:gd name="T0" fmla="*/ 433 w 433"/>
                  <a:gd name="T1" fmla="*/ 636 h 636"/>
                  <a:gd name="T2" fmla="*/ 0 w 433"/>
                  <a:gd name="T3" fmla="*/ 0 h 636"/>
                  <a:gd name="T4" fmla="*/ 0 w 433"/>
                  <a:gd name="T5" fmla="*/ 636 h 636"/>
                  <a:gd name="T6" fmla="*/ 433 w 433"/>
                  <a:gd name="T7" fmla="*/ 636 h 636"/>
                </a:gdLst>
                <a:ahLst/>
                <a:cxnLst>
                  <a:cxn ang="0">
                    <a:pos x="T0" y="T1"/>
                  </a:cxn>
                  <a:cxn ang="0">
                    <a:pos x="T2" y="T3"/>
                  </a:cxn>
                  <a:cxn ang="0">
                    <a:pos x="T4" y="T5"/>
                  </a:cxn>
                  <a:cxn ang="0">
                    <a:pos x="T6" y="T7"/>
                  </a:cxn>
                </a:cxnLst>
                <a:rect l="0" t="0" r="r" b="b"/>
                <a:pathLst>
                  <a:path w="433" h="636">
                    <a:moveTo>
                      <a:pt x="433" y="636"/>
                    </a:moveTo>
                    <a:cubicBezTo>
                      <a:pt x="204" y="546"/>
                      <a:pt x="198" y="0"/>
                      <a:pt x="0" y="0"/>
                    </a:cubicBezTo>
                    <a:cubicBezTo>
                      <a:pt x="0" y="636"/>
                      <a:pt x="0" y="636"/>
                      <a:pt x="0" y="636"/>
                    </a:cubicBezTo>
                    <a:lnTo>
                      <a:pt x="433" y="636"/>
                    </a:lnTo>
                    <a:close/>
                  </a:path>
                </a:pathLst>
              </a:custGeom>
              <a:solidFill>
                <a:schemeClr val="tx1">
                  <a:lumMod val="95000"/>
                  <a:lumOff val="5000"/>
                  <a:alpha val="1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4" name="Group 4">
              <a:extLst>
                <a:ext uri="{FF2B5EF4-FFF2-40B4-BE49-F238E27FC236}">
                  <a16:creationId xmlns:a16="http://schemas.microsoft.com/office/drawing/2014/main" id="{4F7CF4ED-CA08-48B9-8808-E602AD2C94CF}"/>
                </a:ext>
              </a:extLst>
            </p:cNvPr>
            <p:cNvGrpSpPr>
              <a:grpSpLocks noChangeAspect="1"/>
            </p:cNvGrpSpPr>
            <p:nvPr/>
          </p:nvGrpSpPr>
          <p:grpSpPr bwMode="auto">
            <a:xfrm rot="10800000">
              <a:off x="6321904" y="2132373"/>
              <a:ext cx="1445106" cy="1800000"/>
              <a:chOff x="347" y="3344"/>
              <a:chExt cx="586" cy="707"/>
            </a:xfrm>
            <a:solidFill>
              <a:schemeClr val="accent2"/>
            </a:solidFill>
          </p:grpSpPr>
          <p:sp>
            <p:nvSpPr>
              <p:cNvPr id="30" name="Oval 5">
                <a:extLst>
                  <a:ext uri="{FF2B5EF4-FFF2-40B4-BE49-F238E27FC236}">
                    <a16:creationId xmlns:a16="http://schemas.microsoft.com/office/drawing/2014/main" id="{2E294D02-D615-455F-BC21-EC7C2681E020}"/>
                  </a:ext>
                </a:extLst>
              </p:cNvPr>
              <p:cNvSpPr>
                <a:spLocks noChangeArrowheads="1"/>
              </p:cNvSpPr>
              <p:nvPr/>
            </p:nvSpPr>
            <p:spPr bwMode="auto">
              <a:xfrm rot="10800000">
                <a:off x="347" y="3466"/>
                <a:ext cx="586" cy="585"/>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algn="ctr"/>
                <a:endParaRPr lang="en-US" sz="3000" dirty="0">
                  <a:solidFill>
                    <a:schemeClr val="bg1"/>
                  </a:solidFill>
                  <a:latin typeface="Lato Regular"/>
                  <a:cs typeface="Lato Regular"/>
                </a:endParaRPr>
              </a:p>
            </p:txBody>
          </p:sp>
          <p:sp>
            <p:nvSpPr>
              <p:cNvPr id="31" name="Freeform 6">
                <a:extLst>
                  <a:ext uri="{FF2B5EF4-FFF2-40B4-BE49-F238E27FC236}">
                    <a16:creationId xmlns:a16="http://schemas.microsoft.com/office/drawing/2014/main" id="{85517EFF-2132-41E3-8A9D-54EFFDB07B67}"/>
                  </a:ext>
                </a:extLst>
              </p:cNvPr>
              <p:cNvSpPr>
                <a:spLocks/>
              </p:cNvSpPr>
              <p:nvPr/>
            </p:nvSpPr>
            <p:spPr bwMode="auto">
              <a:xfrm>
                <a:off x="433" y="3344"/>
                <a:ext cx="414" cy="207"/>
              </a:xfrm>
              <a:custGeom>
                <a:avLst/>
                <a:gdLst>
                  <a:gd name="T0" fmla="*/ 0 w 414"/>
                  <a:gd name="T1" fmla="*/ 207 h 207"/>
                  <a:gd name="T2" fmla="*/ 206 w 414"/>
                  <a:gd name="T3" fmla="*/ 0 h 207"/>
                  <a:gd name="T4" fmla="*/ 414 w 414"/>
                  <a:gd name="T5" fmla="*/ 207 h 207"/>
                  <a:gd name="T6" fmla="*/ 0 w 414"/>
                  <a:gd name="T7" fmla="*/ 207 h 207"/>
                </a:gdLst>
                <a:ahLst/>
                <a:cxnLst>
                  <a:cxn ang="0">
                    <a:pos x="T0" y="T1"/>
                  </a:cxn>
                  <a:cxn ang="0">
                    <a:pos x="T2" y="T3"/>
                  </a:cxn>
                  <a:cxn ang="0">
                    <a:pos x="T4" y="T5"/>
                  </a:cxn>
                  <a:cxn ang="0">
                    <a:pos x="T6" y="T7"/>
                  </a:cxn>
                </a:cxnLst>
                <a:rect l="0" t="0" r="r" b="b"/>
                <a:pathLst>
                  <a:path w="414" h="207">
                    <a:moveTo>
                      <a:pt x="0" y="207"/>
                    </a:moveTo>
                    <a:lnTo>
                      <a:pt x="206" y="0"/>
                    </a:lnTo>
                    <a:lnTo>
                      <a:pt x="414" y="207"/>
                    </a:lnTo>
                    <a:lnTo>
                      <a:pt x="0" y="20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000">
                  <a:latin typeface="Lato Regular"/>
                  <a:cs typeface="Lato Regular"/>
                </a:endParaRPr>
              </a:p>
            </p:txBody>
          </p:sp>
        </p:grpSp>
        <p:grpSp>
          <p:nvGrpSpPr>
            <p:cNvPr id="15" name="Group 4">
              <a:extLst>
                <a:ext uri="{FF2B5EF4-FFF2-40B4-BE49-F238E27FC236}">
                  <a16:creationId xmlns:a16="http://schemas.microsoft.com/office/drawing/2014/main" id="{C2B64AB4-29EB-4C45-89C5-35D6373AF92C}"/>
                </a:ext>
              </a:extLst>
            </p:cNvPr>
            <p:cNvGrpSpPr>
              <a:grpSpLocks noChangeAspect="1"/>
            </p:cNvGrpSpPr>
            <p:nvPr/>
          </p:nvGrpSpPr>
          <p:grpSpPr bwMode="auto">
            <a:xfrm rot="10800000">
              <a:off x="9662691" y="3675026"/>
              <a:ext cx="1445106" cy="1800000"/>
              <a:chOff x="347" y="3344"/>
              <a:chExt cx="586" cy="707"/>
            </a:xfrm>
            <a:solidFill>
              <a:schemeClr val="accent3"/>
            </a:solidFill>
          </p:grpSpPr>
          <p:sp>
            <p:nvSpPr>
              <p:cNvPr id="28" name="Oval 5">
                <a:extLst>
                  <a:ext uri="{FF2B5EF4-FFF2-40B4-BE49-F238E27FC236}">
                    <a16:creationId xmlns:a16="http://schemas.microsoft.com/office/drawing/2014/main" id="{6AA58571-1C01-4101-9E15-72E46B31D770}"/>
                  </a:ext>
                </a:extLst>
              </p:cNvPr>
              <p:cNvSpPr>
                <a:spLocks noChangeArrowheads="1"/>
              </p:cNvSpPr>
              <p:nvPr/>
            </p:nvSpPr>
            <p:spPr bwMode="auto">
              <a:xfrm rot="10800000">
                <a:off x="347" y="3466"/>
                <a:ext cx="586" cy="585"/>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algn="ctr"/>
                <a:endParaRPr lang="en-US" sz="3000" dirty="0">
                  <a:solidFill>
                    <a:schemeClr val="bg1"/>
                  </a:solidFill>
                  <a:latin typeface="Lato Regular"/>
                  <a:cs typeface="Lato Regular"/>
                </a:endParaRPr>
              </a:p>
            </p:txBody>
          </p:sp>
          <p:sp>
            <p:nvSpPr>
              <p:cNvPr id="29" name="Freeform 6">
                <a:extLst>
                  <a:ext uri="{FF2B5EF4-FFF2-40B4-BE49-F238E27FC236}">
                    <a16:creationId xmlns:a16="http://schemas.microsoft.com/office/drawing/2014/main" id="{FC615A17-472D-4AFB-AB1E-E5BF87C06287}"/>
                  </a:ext>
                </a:extLst>
              </p:cNvPr>
              <p:cNvSpPr>
                <a:spLocks/>
              </p:cNvSpPr>
              <p:nvPr/>
            </p:nvSpPr>
            <p:spPr bwMode="auto">
              <a:xfrm>
                <a:off x="433" y="3344"/>
                <a:ext cx="414" cy="207"/>
              </a:xfrm>
              <a:custGeom>
                <a:avLst/>
                <a:gdLst>
                  <a:gd name="T0" fmla="*/ 0 w 414"/>
                  <a:gd name="T1" fmla="*/ 207 h 207"/>
                  <a:gd name="T2" fmla="*/ 206 w 414"/>
                  <a:gd name="T3" fmla="*/ 0 h 207"/>
                  <a:gd name="T4" fmla="*/ 414 w 414"/>
                  <a:gd name="T5" fmla="*/ 207 h 207"/>
                  <a:gd name="T6" fmla="*/ 0 w 414"/>
                  <a:gd name="T7" fmla="*/ 207 h 207"/>
                </a:gdLst>
                <a:ahLst/>
                <a:cxnLst>
                  <a:cxn ang="0">
                    <a:pos x="T0" y="T1"/>
                  </a:cxn>
                  <a:cxn ang="0">
                    <a:pos x="T2" y="T3"/>
                  </a:cxn>
                  <a:cxn ang="0">
                    <a:pos x="T4" y="T5"/>
                  </a:cxn>
                  <a:cxn ang="0">
                    <a:pos x="T6" y="T7"/>
                  </a:cxn>
                </a:cxnLst>
                <a:rect l="0" t="0" r="r" b="b"/>
                <a:pathLst>
                  <a:path w="414" h="207">
                    <a:moveTo>
                      <a:pt x="0" y="207"/>
                    </a:moveTo>
                    <a:lnTo>
                      <a:pt x="206" y="0"/>
                    </a:lnTo>
                    <a:lnTo>
                      <a:pt x="414" y="207"/>
                    </a:lnTo>
                    <a:lnTo>
                      <a:pt x="0" y="20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000">
                  <a:latin typeface="Lato Regular"/>
                  <a:cs typeface="Lato Regular"/>
                </a:endParaRPr>
              </a:p>
            </p:txBody>
          </p:sp>
        </p:grpSp>
        <p:grpSp>
          <p:nvGrpSpPr>
            <p:cNvPr id="16" name="Group 4">
              <a:extLst>
                <a:ext uri="{FF2B5EF4-FFF2-40B4-BE49-F238E27FC236}">
                  <a16:creationId xmlns:a16="http://schemas.microsoft.com/office/drawing/2014/main" id="{8FDB6998-A152-4293-A69B-340CF6233C21}"/>
                </a:ext>
              </a:extLst>
            </p:cNvPr>
            <p:cNvGrpSpPr>
              <a:grpSpLocks noChangeAspect="1"/>
            </p:cNvGrpSpPr>
            <p:nvPr/>
          </p:nvGrpSpPr>
          <p:grpSpPr bwMode="auto">
            <a:xfrm rot="10800000">
              <a:off x="12849526" y="3448002"/>
              <a:ext cx="1445106" cy="1800000"/>
              <a:chOff x="347" y="3344"/>
              <a:chExt cx="586" cy="707"/>
            </a:xfrm>
            <a:solidFill>
              <a:schemeClr val="accent4"/>
            </a:solidFill>
          </p:grpSpPr>
          <p:sp>
            <p:nvSpPr>
              <p:cNvPr id="26" name="Oval 5">
                <a:extLst>
                  <a:ext uri="{FF2B5EF4-FFF2-40B4-BE49-F238E27FC236}">
                    <a16:creationId xmlns:a16="http://schemas.microsoft.com/office/drawing/2014/main" id="{63545DA2-B1E9-4347-B5ED-CB893BD8C876}"/>
                  </a:ext>
                </a:extLst>
              </p:cNvPr>
              <p:cNvSpPr>
                <a:spLocks noChangeArrowheads="1"/>
              </p:cNvSpPr>
              <p:nvPr/>
            </p:nvSpPr>
            <p:spPr bwMode="auto">
              <a:xfrm rot="10800000">
                <a:off x="347" y="3466"/>
                <a:ext cx="586" cy="585"/>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algn="ctr"/>
                <a:endParaRPr lang="en-US" sz="3000" dirty="0">
                  <a:solidFill>
                    <a:schemeClr val="bg1"/>
                  </a:solidFill>
                  <a:latin typeface="Lato Regular"/>
                  <a:cs typeface="Lato Regular"/>
                </a:endParaRPr>
              </a:p>
            </p:txBody>
          </p:sp>
          <p:sp>
            <p:nvSpPr>
              <p:cNvPr id="27" name="Freeform 6">
                <a:extLst>
                  <a:ext uri="{FF2B5EF4-FFF2-40B4-BE49-F238E27FC236}">
                    <a16:creationId xmlns:a16="http://schemas.microsoft.com/office/drawing/2014/main" id="{4F1626DC-769B-49D5-9A4B-D6C00B665E05}"/>
                  </a:ext>
                </a:extLst>
              </p:cNvPr>
              <p:cNvSpPr>
                <a:spLocks/>
              </p:cNvSpPr>
              <p:nvPr/>
            </p:nvSpPr>
            <p:spPr bwMode="auto">
              <a:xfrm>
                <a:off x="433" y="3344"/>
                <a:ext cx="414" cy="207"/>
              </a:xfrm>
              <a:custGeom>
                <a:avLst/>
                <a:gdLst>
                  <a:gd name="T0" fmla="*/ 0 w 414"/>
                  <a:gd name="T1" fmla="*/ 207 h 207"/>
                  <a:gd name="T2" fmla="*/ 206 w 414"/>
                  <a:gd name="T3" fmla="*/ 0 h 207"/>
                  <a:gd name="T4" fmla="*/ 414 w 414"/>
                  <a:gd name="T5" fmla="*/ 207 h 207"/>
                  <a:gd name="T6" fmla="*/ 0 w 414"/>
                  <a:gd name="T7" fmla="*/ 207 h 207"/>
                </a:gdLst>
                <a:ahLst/>
                <a:cxnLst>
                  <a:cxn ang="0">
                    <a:pos x="T0" y="T1"/>
                  </a:cxn>
                  <a:cxn ang="0">
                    <a:pos x="T2" y="T3"/>
                  </a:cxn>
                  <a:cxn ang="0">
                    <a:pos x="T4" y="T5"/>
                  </a:cxn>
                  <a:cxn ang="0">
                    <a:pos x="T6" y="T7"/>
                  </a:cxn>
                </a:cxnLst>
                <a:rect l="0" t="0" r="r" b="b"/>
                <a:pathLst>
                  <a:path w="414" h="207">
                    <a:moveTo>
                      <a:pt x="0" y="207"/>
                    </a:moveTo>
                    <a:lnTo>
                      <a:pt x="206" y="0"/>
                    </a:lnTo>
                    <a:lnTo>
                      <a:pt x="414" y="207"/>
                    </a:lnTo>
                    <a:lnTo>
                      <a:pt x="0" y="20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000">
                  <a:latin typeface="Lato Regular"/>
                  <a:cs typeface="Lato Regular"/>
                </a:endParaRPr>
              </a:p>
            </p:txBody>
          </p:sp>
        </p:grpSp>
        <p:grpSp>
          <p:nvGrpSpPr>
            <p:cNvPr id="18" name="Group 4">
              <a:extLst>
                <a:ext uri="{FF2B5EF4-FFF2-40B4-BE49-F238E27FC236}">
                  <a16:creationId xmlns:a16="http://schemas.microsoft.com/office/drawing/2014/main" id="{663874C3-4BC6-447F-A962-398DDE682787}"/>
                </a:ext>
              </a:extLst>
            </p:cNvPr>
            <p:cNvGrpSpPr>
              <a:grpSpLocks noChangeAspect="1"/>
            </p:cNvGrpSpPr>
            <p:nvPr/>
          </p:nvGrpSpPr>
          <p:grpSpPr bwMode="auto">
            <a:xfrm rot="10800000">
              <a:off x="20514284" y="3787323"/>
              <a:ext cx="1445106" cy="1800000"/>
              <a:chOff x="347" y="3344"/>
              <a:chExt cx="586" cy="707"/>
            </a:xfrm>
            <a:solidFill>
              <a:schemeClr val="accent6"/>
            </a:solidFill>
          </p:grpSpPr>
          <p:sp>
            <p:nvSpPr>
              <p:cNvPr id="22" name="Oval 5">
                <a:extLst>
                  <a:ext uri="{FF2B5EF4-FFF2-40B4-BE49-F238E27FC236}">
                    <a16:creationId xmlns:a16="http://schemas.microsoft.com/office/drawing/2014/main" id="{076697AB-AEB7-487D-B9FA-03757D65C6D2}"/>
                  </a:ext>
                </a:extLst>
              </p:cNvPr>
              <p:cNvSpPr>
                <a:spLocks noChangeArrowheads="1"/>
              </p:cNvSpPr>
              <p:nvPr/>
            </p:nvSpPr>
            <p:spPr bwMode="auto">
              <a:xfrm rot="10800000">
                <a:off x="347" y="3466"/>
                <a:ext cx="586" cy="585"/>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algn="ctr"/>
                <a:endParaRPr lang="en-US" sz="3000" dirty="0">
                  <a:solidFill>
                    <a:schemeClr val="bg1"/>
                  </a:solidFill>
                  <a:latin typeface="Lato Regular"/>
                  <a:cs typeface="Lato Regular"/>
                </a:endParaRPr>
              </a:p>
            </p:txBody>
          </p:sp>
          <p:sp>
            <p:nvSpPr>
              <p:cNvPr id="23" name="Freeform 6">
                <a:extLst>
                  <a:ext uri="{FF2B5EF4-FFF2-40B4-BE49-F238E27FC236}">
                    <a16:creationId xmlns:a16="http://schemas.microsoft.com/office/drawing/2014/main" id="{9B3020E3-A6DF-46FF-9915-9685320BFF29}"/>
                  </a:ext>
                </a:extLst>
              </p:cNvPr>
              <p:cNvSpPr>
                <a:spLocks/>
              </p:cNvSpPr>
              <p:nvPr/>
            </p:nvSpPr>
            <p:spPr bwMode="auto">
              <a:xfrm>
                <a:off x="433" y="3344"/>
                <a:ext cx="414" cy="207"/>
              </a:xfrm>
              <a:custGeom>
                <a:avLst/>
                <a:gdLst>
                  <a:gd name="T0" fmla="*/ 0 w 414"/>
                  <a:gd name="T1" fmla="*/ 207 h 207"/>
                  <a:gd name="T2" fmla="*/ 206 w 414"/>
                  <a:gd name="T3" fmla="*/ 0 h 207"/>
                  <a:gd name="T4" fmla="*/ 414 w 414"/>
                  <a:gd name="T5" fmla="*/ 207 h 207"/>
                  <a:gd name="T6" fmla="*/ 0 w 414"/>
                  <a:gd name="T7" fmla="*/ 207 h 207"/>
                </a:gdLst>
                <a:ahLst/>
                <a:cxnLst>
                  <a:cxn ang="0">
                    <a:pos x="T0" y="T1"/>
                  </a:cxn>
                  <a:cxn ang="0">
                    <a:pos x="T2" y="T3"/>
                  </a:cxn>
                  <a:cxn ang="0">
                    <a:pos x="T4" y="T5"/>
                  </a:cxn>
                  <a:cxn ang="0">
                    <a:pos x="T6" y="T7"/>
                  </a:cxn>
                </a:cxnLst>
                <a:rect l="0" t="0" r="r" b="b"/>
                <a:pathLst>
                  <a:path w="414" h="207">
                    <a:moveTo>
                      <a:pt x="0" y="207"/>
                    </a:moveTo>
                    <a:lnTo>
                      <a:pt x="206" y="0"/>
                    </a:lnTo>
                    <a:lnTo>
                      <a:pt x="414" y="207"/>
                    </a:lnTo>
                    <a:lnTo>
                      <a:pt x="0" y="20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000">
                  <a:latin typeface="Lato Regular"/>
                  <a:cs typeface="Lato Regular"/>
                </a:endParaRPr>
              </a:p>
            </p:txBody>
          </p:sp>
        </p:grpSp>
        <p:grpSp>
          <p:nvGrpSpPr>
            <p:cNvPr id="19" name="Group 4">
              <a:extLst>
                <a:ext uri="{FF2B5EF4-FFF2-40B4-BE49-F238E27FC236}">
                  <a16:creationId xmlns:a16="http://schemas.microsoft.com/office/drawing/2014/main" id="{09F156C6-32BF-4A60-8B7B-9BB5E4ACE970}"/>
                </a:ext>
              </a:extLst>
            </p:cNvPr>
            <p:cNvGrpSpPr>
              <a:grpSpLocks noChangeAspect="1"/>
            </p:cNvGrpSpPr>
            <p:nvPr/>
          </p:nvGrpSpPr>
          <p:grpSpPr bwMode="auto">
            <a:xfrm rot="10800000">
              <a:off x="2500778" y="4278711"/>
              <a:ext cx="1445106" cy="1800000"/>
              <a:chOff x="347" y="3344"/>
              <a:chExt cx="586" cy="707"/>
            </a:xfrm>
            <a:solidFill>
              <a:schemeClr val="accent1"/>
            </a:solidFill>
          </p:grpSpPr>
          <p:sp>
            <p:nvSpPr>
              <p:cNvPr id="20" name="Oval 5">
                <a:extLst>
                  <a:ext uri="{FF2B5EF4-FFF2-40B4-BE49-F238E27FC236}">
                    <a16:creationId xmlns:a16="http://schemas.microsoft.com/office/drawing/2014/main" id="{BB7E114F-21ED-45BB-9D0A-0AB44890282F}"/>
                  </a:ext>
                </a:extLst>
              </p:cNvPr>
              <p:cNvSpPr>
                <a:spLocks noChangeArrowheads="1"/>
              </p:cNvSpPr>
              <p:nvPr/>
            </p:nvSpPr>
            <p:spPr bwMode="auto">
              <a:xfrm rot="10800000">
                <a:off x="347" y="3466"/>
                <a:ext cx="586" cy="585"/>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algn="ctr"/>
                <a:endParaRPr lang="en-US" sz="3000" dirty="0">
                  <a:solidFill>
                    <a:schemeClr val="bg1"/>
                  </a:solidFill>
                  <a:latin typeface="Lato Regular"/>
                  <a:cs typeface="Lato Regular"/>
                </a:endParaRPr>
              </a:p>
            </p:txBody>
          </p:sp>
          <p:sp>
            <p:nvSpPr>
              <p:cNvPr id="21" name="Freeform 6">
                <a:extLst>
                  <a:ext uri="{FF2B5EF4-FFF2-40B4-BE49-F238E27FC236}">
                    <a16:creationId xmlns:a16="http://schemas.microsoft.com/office/drawing/2014/main" id="{00642395-AB80-415A-90BB-BB0AC6F5DE51}"/>
                  </a:ext>
                </a:extLst>
              </p:cNvPr>
              <p:cNvSpPr>
                <a:spLocks/>
              </p:cNvSpPr>
              <p:nvPr/>
            </p:nvSpPr>
            <p:spPr bwMode="auto">
              <a:xfrm>
                <a:off x="433" y="3344"/>
                <a:ext cx="414" cy="207"/>
              </a:xfrm>
              <a:custGeom>
                <a:avLst/>
                <a:gdLst>
                  <a:gd name="T0" fmla="*/ 0 w 414"/>
                  <a:gd name="T1" fmla="*/ 207 h 207"/>
                  <a:gd name="T2" fmla="*/ 206 w 414"/>
                  <a:gd name="T3" fmla="*/ 0 h 207"/>
                  <a:gd name="T4" fmla="*/ 414 w 414"/>
                  <a:gd name="T5" fmla="*/ 207 h 207"/>
                  <a:gd name="T6" fmla="*/ 0 w 414"/>
                  <a:gd name="T7" fmla="*/ 207 h 207"/>
                </a:gdLst>
                <a:ahLst/>
                <a:cxnLst>
                  <a:cxn ang="0">
                    <a:pos x="T0" y="T1"/>
                  </a:cxn>
                  <a:cxn ang="0">
                    <a:pos x="T2" y="T3"/>
                  </a:cxn>
                  <a:cxn ang="0">
                    <a:pos x="T4" y="T5"/>
                  </a:cxn>
                  <a:cxn ang="0">
                    <a:pos x="T6" y="T7"/>
                  </a:cxn>
                </a:cxnLst>
                <a:rect l="0" t="0" r="r" b="b"/>
                <a:pathLst>
                  <a:path w="414" h="207">
                    <a:moveTo>
                      <a:pt x="0" y="207"/>
                    </a:moveTo>
                    <a:lnTo>
                      <a:pt x="206" y="0"/>
                    </a:lnTo>
                    <a:lnTo>
                      <a:pt x="414" y="207"/>
                    </a:lnTo>
                    <a:lnTo>
                      <a:pt x="0" y="20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000">
                  <a:latin typeface="Lato Regular"/>
                  <a:cs typeface="Lato Regular"/>
                </a:endParaRPr>
              </a:p>
            </p:txBody>
          </p:sp>
        </p:grpSp>
      </p:grpSp>
      <p:sp>
        <p:nvSpPr>
          <p:cNvPr id="44" name="TextBox 43">
            <a:extLst>
              <a:ext uri="{FF2B5EF4-FFF2-40B4-BE49-F238E27FC236}">
                <a16:creationId xmlns:a16="http://schemas.microsoft.com/office/drawing/2014/main" id="{1735C27E-081B-45C7-88EB-313BA7223AD4}"/>
              </a:ext>
            </a:extLst>
          </p:cNvPr>
          <p:cNvSpPr txBox="1"/>
          <p:nvPr/>
        </p:nvSpPr>
        <p:spPr>
          <a:xfrm>
            <a:off x="737907" y="1241219"/>
            <a:ext cx="10474618" cy="523220"/>
          </a:xfrm>
          <a:prstGeom prst="rect">
            <a:avLst/>
          </a:prstGeom>
          <a:noFill/>
        </p:spPr>
        <p:txBody>
          <a:bodyPr wrap="square" rtlCol="0">
            <a:spAutoFit/>
          </a:bodyPr>
          <a:lstStyle/>
          <a:p>
            <a:pPr algn="ctr"/>
            <a:r>
              <a:rPr lang="en-US" sz="2800" b="1" dirty="0">
                <a:solidFill>
                  <a:schemeClr val="accent4">
                    <a:lumMod val="60000"/>
                    <a:lumOff val="40000"/>
                  </a:schemeClr>
                </a:solidFill>
              </a:rPr>
              <a:t>Get notified of Life Events in your area as they happen</a:t>
            </a:r>
          </a:p>
        </p:txBody>
      </p:sp>
      <p:sp>
        <p:nvSpPr>
          <p:cNvPr id="45" name="TextBox 44">
            <a:extLst>
              <a:ext uri="{FF2B5EF4-FFF2-40B4-BE49-F238E27FC236}">
                <a16:creationId xmlns:a16="http://schemas.microsoft.com/office/drawing/2014/main" id="{97417F6E-7784-47E4-BFA2-227147AC6834}"/>
              </a:ext>
            </a:extLst>
          </p:cNvPr>
          <p:cNvSpPr txBox="1"/>
          <p:nvPr/>
        </p:nvSpPr>
        <p:spPr>
          <a:xfrm>
            <a:off x="512458" y="2163995"/>
            <a:ext cx="2160535" cy="461665"/>
          </a:xfrm>
          <a:prstGeom prst="rect">
            <a:avLst/>
          </a:prstGeom>
          <a:noFill/>
        </p:spPr>
        <p:txBody>
          <a:bodyPr wrap="square" rtlCol="0">
            <a:spAutoFit/>
          </a:bodyPr>
          <a:lstStyle/>
          <a:p>
            <a:pPr algn="ctr"/>
            <a:r>
              <a:rPr lang="en-US" sz="2400" dirty="0">
                <a:solidFill>
                  <a:schemeClr val="bg1"/>
                </a:solidFill>
                <a:latin typeface="+mj-lt"/>
              </a:rPr>
              <a:t>Marriages</a:t>
            </a:r>
          </a:p>
        </p:txBody>
      </p:sp>
      <p:sp>
        <p:nvSpPr>
          <p:cNvPr id="46" name="TextBox 45">
            <a:extLst>
              <a:ext uri="{FF2B5EF4-FFF2-40B4-BE49-F238E27FC236}">
                <a16:creationId xmlns:a16="http://schemas.microsoft.com/office/drawing/2014/main" id="{25AAC3CC-55CF-4229-AC88-4949F4753937}"/>
              </a:ext>
            </a:extLst>
          </p:cNvPr>
          <p:cNvSpPr txBox="1"/>
          <p:nvPr/>
        </p:nvSpPr>
        <p:spPr>
          <a:xfrm>
            <a:off x="2603643" y="2975147"/>
            <a:ext cx="1513760" cy="461665"/>
          </a:xfrm>
          <a:prstGeom prst="rect">
            <a:avLst/>
          </a:prstGeom>
          <a:noFill/>
        </p:spPr>
        <p:txBody>
          <a:bodyPr wrap="square" rtlCol="0">
            <a:spAutoFit/>
          </a:bodyPr>
          <a:lstStyle/>
          <a:p>
            <a:pPr algn="ctr"/>
            <a:r>
              <a:rPr lang="en-US" sz="2400" dirty="0">
                <a:solidFill>
                  <a:schemeClr val="bg1"/>
                </a:solidFill>
                <a:latin typeface="+mj-lt"/>
              </a:rPr>
              <a:t>Births</a:t>
            </a:r>
          </a:p>
        </p:txBody>
      </p:sp>
      <p:sp>
        <p:nvSpPr>
          <p:cNvPr id="47" name="TextBox 46">
            <a:extLst>
              <a:ext uri="{FF2B5EF4-FFF2-40B4-BE49-F238E27FC236}">
                <a16:creationId xmlns:a16="http://schemas.microsoft.com/office/drawing/2014/main" id="{EEB378E0-6883-4F32-9C5E-EF94DFEDC956}"/>
              </a:ext>
            </a:extLst>
          </p:cNvPr>
          <p:cNvSpPr txBox="1"/>
          <p:nvPr/>
        </p:nvSpPr>
        <p:spPr>
          <a:xfrm>
            <a:off x="5229914" y="2996609"/>
            <a:ext cx="1622467" cy="461665"/>
          </a:xfrm>
          <a:prstGeom prst="rect">
            <a:avLst/>
          </a:prstGeom>
          <a:noFill/>
        </p:spPr>
        <p:txBody>
          <a:bodyPr wrap="square" rtlCol="0">
            <a:spAutoFit/>
          </a:bodyPr>
          <a:lstStyle/>
          <a:p>
            <a:pPr algn="ctr"/>
            <a:r>
              <a:rPr lang="en-US" sz="2400" dirty="0">
                <a:solidFill>
                  <a:schemeClr val="bg1"/>
                </a:solidFill>
                <a:latin typeface="+mj-lt"/>
              </a:rPr>
              <a:t>Divorces</a:t>
            </a:r>
          </a:p>
        </p:txBody>
      </p:sp>
      <p:sp>
        <p:nvSpPr>
          <p:cNvPr id="48" name="TextBox 47">
            <a:extLst>
              <a:ext uri="{FF2B5EF4-FFF2-40B4-BE49-F238E27FC236}">
                <a16:creationId xmlns:a16="http://schemas.microsoft.com/office/drawing/2014/main" id="{BA988AA2-356E-4436-92DD-CBAD7B804D58}"/>
              </a:ext>
            </a:extLst>
          </p:cNvPr>
          <p:cNvSpPr txBox="1"/>
          <p:nvPr/>
        </p:nvSpPr>
        <p:spPr>
          <a:xfrm>
            <a:off x="4040017" y="2176721"/>
            <a:ext cx="1513760" cy="461665"/>
          </a:xfrm>
          <a:prstGeom prst="rect">
            <a:avLst/>
          </a:prstGeom>
          <a:noFill/>
        </p:spPr>
        <p:txBody>
          <a:bodyPr wrap="square" rtlCol="0">
            <a:spAutoFit/>
          </a:bodyPr>
          <a:lstStyle/>
          <a:p>
            <a:pPr algn="ctr"/>
            <a:r>
              <a:rPr lang="en-US" sz="2400" dirty="0">
                <a:solidFill>
                  <a:schemeClr val="bg1"/>
                </a:solidFill>
                <a:latin typeface="+mj-lt"/>
              </a:rPr>
              <a:t>Deaths</a:t>
            </a:r>
          </a:p>
        </p:txBody>
      </p:sp>
      <p:sp>
        <p:nvSpPr>
          <p:cNvPr id="49" name="TextBox 48">
            <a:extLst>
              <a:ext uri="{FF2B5EF4-FFF2-40B4-BE49-F238E27FC236}">
                <a16:creationId xmlns:a16="http://schemas.microsoft.com/office/drawing/2014/main" id="{1DCC7465-3F2E-4DFD-9753-8551813EF085}"/>
              </a:ext>
            </a:extLst>
          </p:cNvPr>
          <p:cNvSpPr txBox="1"/>
          <p:nvPr/>
        </p:nvSpPr>
        <p:spPr>
          <a:xfrm>
            <a:off x="6887698" y="2223909"/>
            <a:ext cx="1513760" cy="461665"/>
          </a:xfrm>
          <a:prstGeom prst="rect">
            <a:avLst/>
          </a:prstGeom>
          <a:noFill/>
        </p:spPr>
        <p:txBody>
          <a:bodyPr wrap="square" rtlCol="0">
            <a:spAutoFit/>
          </a:bodyPr>
          <a:lstStyle/>
          <a:p>
            <a:pPr algn="ctr"/>
            <a:r>
              <a:rPr lang="en-US" sz="2400" dirty="0">
                <a:solidFill>
                  <a:schemeClr val="bg1"/>
                </a:solidFill>
                <a:latin typeface="+mj-lt"/>
              </a:rPr>
              <a:t>Probate</a:t>
            </a:r>
          </a:p>
        </p:txBody>
      </p:sp>
      <p:sp>
        <p:nvSpPr>
          <p:cNvPr id="50" name="TextBox 49">
            <a:extLst>
              <a:ext uri="{FF2B5EF4-FFF2-40B4-BE49-F238E27FC236}">
                <a16:creationId xmlns:a16="http://schemas.microsoft.com/office/drawing/2014/main" id="{7EC2766A-C015-4F7A-8085-F70FE0DCEEB9}"/>
              </a:ext>
            </a:extLst>
          </p:cNvPr>
          <p:cNvSpPr txBox="1"/>
          <p:nvPr/>
        </p:nvSpPr>
        <p:spPr>
          <a:xfrm>
            <a:off x="9273791" y="2262580"/>
            <a:ext cx="1938733" cy="830997"/>
          </a:xfrm>
          <a:prstGeom prst="rect">
            <a:avLst/>
          </a:prstGeom>
          <a:noFill/>
        </p:spPr>
        <p:txBody>
          <a:bodyPr wrap="square" rtlCol="0">
            <a:spAutoFit/>
          </a:bodyPr>
          <a:lstStyle/>
          <a:p>
            <a:r>
              <a:rPr lang="en-US" sz="2400" dirty="0">
                <a:solidFill>
                  <a:schemeClr val="bg1"/>
                </a:solidFill>
                <a:latin typeface="+mj-lt"/>
              </a:rPr>
              <a:t>Distress Properties</a:t>
            </a:r>
          </a:p>
        </p:txBody>
      </p:sp>
      <p:sp>
        <p:nvSpPr>
          <p:cNvPr id="58" name="TextBox 57">
            <a:extLst>
              <a:ext uri="{FF2B5EF4-FFF2-40B4-BE49-F238E27FC236}">
                <a16:creationId xmlns:a16="http://schemas.microsoft.com/office/drawing/2014/main" id="{C7BBF066-4D57-4EF0-8C97-2A98348C6904}"/>
              </a:ext>
            </a:extLst>
          </p:cNvPr>
          <p:cNvSpPr txBox="1"/>
          <p:nvPr/>
        </p:nvSpPr>
        <p:spPr>
          <a:xfrm>
            <a:off x="9252329" y="3095327"/>
            <a:ext cx="2762652" cy="923330"/>
          </a:xfrm>
          <a:prstGeom prst="rect">
            <a:avLst/>
          </a:prstGeom>
          <a:noFill/>
        </p:spPr>
        <p:txBody>
          <a:bodyPr wrap="square" rtlCol="0">
            <a:spAutoFit/>
          </a:bodyPr>
          <a:lstStyle/>
          <a:p>
            <a:pPr marL="216000" indent="-216000">
              <a:buFont typeface="Wingdings" panose="05000000000000000000" pitchFamily="2" charset="2"/>
              <a:buChar char="§"/>
            </a:pPr>
            <a:r>
              <a:rPr lang="en-US" dirty="0">
                <a:solidFill>
                  <a:schemeClr val="bg1"/>
                </a:solidFill>
              </a:rPr>
              <a:t>Notice of Defaults</a:t>
            </a:r>
          </a:p>
          <a:p>
            <a:pPr marL="216000" indent="-216000">
              <a:buFont typeface="Wingdings" panose="05000000000000000000" pitchFamily="2" charset="2"/>
              <a:buChar char="§"/>
            </a:pPr>
            <a:r>
              <a:rPr lang="en-US" dirty="0">
                <a:solidFill>
                  <a:schemeClr val="bg1"/>
                </a:solidFill>
              </a:rPr>
              <a:t>Notice of Trustee Sales</a:t>
            </a:r>
          </a:p>
        </p:txBody>
      </p:sp>
      <p:sp>
        <p:nvSpPr>
          <p:cNvPr id="51" name="Oval 5">
            <a:extLst>
              <a:ext uri="{FF2B5EF4-FFF2-40B4-BE49-F238E27FC236}">
                <a16:creationId xmlns:a16="http://schemas.microsoft.com/office/drawing/2014/main" id="{6EE5312E-8381-4E71-9D94-DABE55741C37}"/>
              </a:ext>
            </a:extLst>
          </p:cNvPr>
          <p:cNvSpPr>
            <a:spLocks noChangeArrowheads="1"/>
          </p:cNvSpPr>
          <p:nvPr/>
        </p:nvSpPr>
        <p:spPr bwMode="auto">
          <a:xfrm>
            <a:off x="8036238" y="3473476"/>
            <a:ext cx="694238" cy="747362"/>
          </a:xfrm>
          <a:prstGeom prst="ellipse">
            <a:avLst/>
          </a:prstGeom>
          <a:solidFill>
            <a:schemeClr val="accent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algn="ctr"/>
            <a:endParaRPr lang="en-US" sz="3000" dirty="0">
              <a:solidFill>
                <a:schemeClr val="bg1"/>
              </a:solidFill>
              <a:latin typeface="Lato Regular"/>
              <a:cs typeface="Lato Regular"/>
            </a:endParaRPr>
          </a:p>
        </p:txBody>
      </p:sp>
      <p:sp>
        <p:nvSpPr>
          <p:cNvPr id="52" name="Freeform 6">
            <a:extLst>
              <a:ext uri="{FF2B5EF4-FFF2-40B4-BE49-F238E27FC236}">
                <a16:creationId xmlns:a16="http://schemas.microsoft.com/office/drawing/2014/main" id="{D12B790F-D2E2-4BA7-BD54-D24AB16D9AC7}"/>
              </a:ext>
            </a:extLst>
          </p:cNvPr>
          <p:cNvSpPr>
            <a:spLocks/>
          </p:cNvSpPr>
          <p:nvPr/>
        </p:nvSpPr>
        <p:spPr bwMode="auto">
          <a:xfrm rot="10800000">
            <a:off x="8138123" y="4112247"/>
            <a:ext cx="490468" cy="264451"/>
          </a:xfrm>
          <a:custGeom>
            <a:avLst/>
            <a:gdLst>
              <a:gd name="T0" fmla="*/ 0 w 414"/>
              <a:gd name="T1" fmla="*/ 207 h 207"/>
              <a:gd name="T2" fmla="*/ 206 w 414"/>
              <a:gd name="T3" fmla="*/ 0 h 207"/>
              <a:gd name="T4" fmla="*/ 414 w 414"/>
              <a:gd name="T5" fmla="*/ 207 h 207"/>
              <a:gd name="T6" fmla="*/ 0 w 414"/>
              <a:gd name="T7" fmla="*/ 207 h 207"/>
            </a:gdLst>
            <a:ahLst/>
            <a:cxnLst>
              <a:cxn ang="0">
                <a:pos x="T0" y="T1"/>
              </a:cxn>
              <a:cxn ang="0">
                <a:pos x="T2" y="T3"/>
              </a:cxn>
              <a:cxn ang="0">
                <a:pos x="T4" y="T5"/>
              </a:cxn>
              <a:cxn ang="0">
                <a:pos x="T6" y="T7"/>
              </a:cxn>
            </a:cxnLst>
            <a:rect l="0" t="0" r="r" b="b"/>
            <a:pathLst>
              <a:path w="414" h="207">
                <a:moveTo>
                  <a:pt x="0" y="207"/>
                </a:moveTo>
                <a:lnTo>
                  <a:pt x="206" y="0"/>
                </a:lnTo>
                <a:lnTo>
                  <a:pt x="414" y="207"/>
                </a:lnTo>
                <a:lnTo>
                  <a:pt x="0" y="207"/>
                </a:lnTo>
                <a:close/>
              </a:path>
            </a:pathLst>
          </a:custGeom>
          <a:solidFill>
            <a:schemeClr val="accent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000">
              <a:latin typeface="Lato Regular"/>
              <a:cs typeface="Lato Regular"/>
            </a:endParaRPr>
          </a:p>
        </p:txBody>
      </p:sp>
    </p:spTree>
    <p:extLst>
      <p:ext uri="{BB962C8B-B14F-4D97-AF65-F5344CB8AC3E}">
        <p14:creationId xmlns:p14="http://schemas.microsoft.com/office/powerpoint/2010/main" val="8463731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Hexagon 34">
            <a:extLst>
              <a:ext uri="{FF2B5EF4-FFF2-40B4-BE49-F238E27FC236}">
                <a16:creationId xmlns:a16="http://schemas.microsoft.com/office/drawing/2014/main" id="{0B885F50-4EA0-408E-AB44-719AE4FC8F6F}"/>
              </a:ext>
            </a:extLst>
          </p:cNvPr>
          <p:cNvSpPr/>
          <p:nvPr/>
        </p:nvSpPr>
        <p:spPr>
          <a:xfrm>
            <a:off x="6192905" y="2609441"/>
            <a:ext cx="1029111" cy="907880"/>
          </a:xfrm>
          <a:prstGeom prst="hexagon">
            <a:avLst>
              <a:gd name="adj" fmla="val 28065"/>
              <a:gd name="vf" fmla="val 115470"/>
            </a:avLst>
          </a:prstGeom>
          <a:solidFill>
            <a:schemeClr val="accent1"/>
          </a:solidFill>
          <a:ln>
            <a:noFill/>
          </a:ln>
          <a:effectLst>
            <a:outerShdw blurRad="317500" dist="1905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xagon 35">
            <a:extLst>
              <a:ext uri="{FF2B5EF4-FFF2-40B4-BE49-F238E27FC236}">
                <a16:creationId xmlns:a16="http://schemas.microsoft.com/office/drawing/2014/main" id="{B35029C0-7D22-445A-8DA7-E8B29DD081DA}"/>
              </a:ext>
            </a:extLst>
          </p:cNvPr>
          <p:cNvSpPr/>
          <p:nvPr/>
        </p:nvSpPr>
        <p:spPr>
          <a:xfrm>
            <a:off x="6222063" y="4130005"/>
            <a:ext cx="1029111" cy="907880"/>
          </a:xfrm>
          <a:prstGeom prst="hexagon">
            <a:avLst>
              <a:gd name="adj" fmla="val 28065"/>
              <a:gd name="vf" fmla="val 115470"/>
            </a:avLst>
          </a:prstGeom>
          <a:solidFill>
            <a:schemeClr val="accent1"/>
          </a:solidFill>
          <a:ln>
            <a:noFill/>
          </a:ln>
          <a:effectLst>
            <a:outerShdw blurRad="317500" dist="1905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E5C2CB5-561B-48F1-8F93-DB9DE9F8A8CF}"/>
              </a:ext>
            </a:extLst>
          </p:cNvPr>
          <p:cNvSpPr/>
          <p:nvPr/>
        </p:nvSpPr>
        <p:spPr>
          <a:xfrm>
            <a:off x="596015" y="1320147"/>
            <a:ext cx="4986316" cy="4986316"/>
          </a:xfrm>
          <a:prstGeom prst="ellipse">
            <a:avLst/>
          </a:prstGeom>
          <a:gradFill flip="none" rotWithShape="1">
            <a:gsLst>
              <a:gs pos="0">
                <a:schemeClr val="accent1"/>
              </a:gs>
              <a:gs pos="100000">
                <a:schemeClr val="accent1">
                  <a:lumMod val="5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03F480AF-B83D-417D-A538-A80DE7508819}"/>
              </a:ext>
            </a:extLst>
          </p:cNvPr>
          <p:cNvGrpSpPr/>
          <p:nvPr/>
        </p:nvGrpSpPr>
        <p:grpSpPr>
          <a:xfrm>
            <a:off x="722097" y="916895"/>
            <a:ext cx="4320000" cy="5432737"/>
            <a:chOff x="5746474" y="1227975"/>
            <a:chExt cx="4320000" cy="5432737"/>
          </a:xfrm>
        </p:grpSpPr>
        <p:pic>
          <p:nvPicPr>
            <p:cNvPr id="42" name="Picture 41">
              <a:extLst>
                <a:ext uri="{FF2B5EF4-FFF2-40B4-BE49-F238E27FC236}">
                  <a16:creationId xmlns:a16="http://schemas.microsoft.com/office/drawing/2014/main" id="{CB75271D-A720-445B-A700-17E844A49300}"/>
                </a:ext>
              </a:extLst>
            </p:cNvPr>
            <p:cNvPicPr>
              <a:picLocks noChangeAspect="1"/>
            </p:cNvPicPr>
            <p:nvPr/>
          </p:nvPicPr>
          <p:blipFill>
            <a:blip r:embed="rId2">
              <a:extLst>
                <a:ext uri="{28A0092B-C50C-407E-A947-70E740481C1C}">
                  <a14:useLocalDpi xmlns:a14="http://schemas.microsoft.com/office/drawing/2010/main" val="0"/>
                </a:ext>
              </a:extLst>
            </a:blip>
            <a:srcRect t="8018" b="3501"/>
            <a:stretch>
              <a:fillRect/>
            </a:stretch>
          </p:blipFill>
          <p:spPr>
            <a:xfrm>
              <a:off x="5746474" y="1674396"/>
              <a:ext cx="4320000" cy="4986316"/>
            </a:xfrm>
            <a:custGeom>
              <a:avLst/>
              <a:gdLst>
                <a:gd name="connsiteX0" fmla="*/ 2387071 w 4320000"/>
                <a:gd name="connsiteY0" fmla="*/ 0 h 4986316"/>
                <a:gd name="connsiteX1" fmla="*/ 4310913 w 4320000"/>
                <a:gd name="connsiteY1" fmla="*/ 907278 h 4986316"/>
                <a:gd name="connsiteX2" fmla="*/ 4320000 w 4320000"/>
                <a:gd name="connsiteY2" fmla="*/ 919430 h 4986316"/>
                <a:gd name="connsiteX3" fmla="*/ 4320000 w 4320000"/>
                <a:gd name="connsiteY3" fmla="*/ 4066886 h 4986316"/>
                <a:gd name="connsiteX4" fmla="*/ 4310913 w 4320000"/>
                <a:gd name="connsiteY4" fmla="*/ 4079038 h 4986316"/>
                <a:gd name="connsiteX5" fmla="*/ 2387071 w 4320000"/>
                <a:gd name="connsiteY5" fmla="*/ 4986316 h 4986316"/>
                <a:gd name="connsiteX6" fmla="*/ 6001 w 4320000"/>
                <a:gd name="connsiteY6" fmla="*/ 3234547 h 4986316"/>
                <a:gd name="connsiteX7" fmla="*/ 0 w 4320000"/>
                <a:gd name="connsiteY7" fmla="*/ 3211210 h 4986316"/>
                <a:gd name="connsiteX8" fmla="*/ 0 w 4320000"/>
                <a:gd name="connsiteY8" fmla="*/ 1775106 h 4986316"/>
                <a:gd name="connsiteX9" fmla="*/ 6001 w 4320000"/>
                <a:gd name="connsiteY9" fmla="*/ 1751769 h 4986316"/>
                <a:gd name="connsiteX10" fmla="*/ 2387071 w 4320000"/>
                <a:gd name="connsiteY10" fmla="*/ 0 h 498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20000" h="4986316">
                  <a:moveTo>
                    <a:pt x="2387071" y="0"/>
                  </a:moveTo>
                  <a:cubicBezTo>
                    <a:pt x="3161596" y="0"/>
                    <a:pt x="3853631" y="353181"/>
                    <a:pt x="4310913" y="907278"/>
                  </a:cubicBezTo>
                  <a:lnTo>
                    <a:pt x="4320000" y="919430"/>
                  </a:lnTo>
                  <a:lnTo>
                    <a:pt x="4320000" y="4066886"/>
                  </a:lnTo>
                  <a:lnTo>
                    <a:pt x="4310913" y="4079038"/>
                  </a:lnTo>
                  <a:cubicBezTo>
                    <a:pt x="3853631" y="4633136"/>
                    <a:pt x="3161596" y="4986316"/>
                    <a:pt x="2387071" y="4986316"/>
                  </a:cubicBezTo>
                  <a:cubicBezTo>
                    <a:pt x="1268313" y="4986316"/>
                    <a:pt x="321663" y="4249433"/>
                    <a:pt x="6001" y="3234547"/>
                  </a:cubicBezTo>
                  <a:lnTo>
                    <a:pt x="0" y="3211210"/>
                  </a:lnTo>
                  <a:lnTo>
                    <a:pt x="0" y="1775106"/>
                  </a:lnTo>
                  <a:lnTo>
                    <a:pt x="6001" y="1751769"/>
                  </a:lnTo>
                  <a:cubicBezTo>
                    <a:pt x="321663" y="736883"/>
                    <a:pt x="1268313" y="0"/>
                    <a:pt x="2387071" y="0"/>
                  </a:cubicBezTo>
                  <a:close/>
                </a:path>
              </a:pathLst>
            </a:custGeom>
          </p:spPr>
        </p:pic>
        <p:pic>
          <p:nvPicPr>
            <p:cNvPr id="45" name="Picture 44">
              <a:extLst>
                <a:ext uri="{FF2B5EF4-FFF2-40B4-BE49-F238E27FC236}">
                  <a16:creationId xmlns:a16="http://schemas.microsoft.com/office/drawing/2014/main" id="{19A98256-E054-4BFD-B81D-3029D5017FCC}"/>
                </a:ext>
              </a:extLst>
            </p:cNvPr>
            <p:cNvPicPr>
              <a:picLocks noChangeAspect="1"/>
            </p:cNvPicPr>
            <p:nvPr/>
          </p:nvPicPr>
          <p:blipFill>
            <a:blip r:embed="rId2">
              <a:extLst>
                <a:ext uri="{28A0092B-C50C-407E-A947-70E740481C1C}">
                  <a14:useLocalDpi xmlns:a14="http://schemas.microsoft.com/office/drawing/2010/main" val="0"/>
                </a:ext>
              </a:extLst>
            </a:blip>
            <a:srcRect l="33895" b="79145"/>
            <a:stretch>
              <a:fillRect/>
            </a:stretch>
          </p:blipFill>
          <p:spPr>
            <a:xfrm>
              <a:off x="7210725" y="1227975"/>
              <a:ext cx="2855749" cy="1175243"/>
            </a:xfrm>
            <a:custGeom>
              <a:avLst/>
              <a:gdLst>
                <a:gd name="connsiteX0" fmla="*/ 0 w 2855749"/>
                <a:gd name="connsiteY0" fmla="*/ 0 h 1175243"/>
                <a:gd name="connsiteX1" fmla="*/ 2855749 w 2855749"/>
                <a:gd name="connsiteY1" fmla="*/ 0 h 1175243"/>
                <a:gd name="connsiteX2" fmla="*/ 2855749 w 2855749"/>
                <a:gd name="connsiteY2" fmla="*/ 1175243 h 1175243"/>
                <a:gd name="connsiteX3" fmla="*/ 2677539 w 2855749"/>
                <a:gd name="connsiteY3" fmla="*/ 1175243 h 1175243"/>
                <a:gd name="connsiteX4" fmla="*/ 2664475 w 2855749"/>
                <a:gd name="connsiteY4" fmla="*/ 1161040 h 1175243"/>
                <a:gd name="connsiteX5" fmla="*/ 922820 w 2855749"/>
                <a:gd name="connsiteY5" fmla="*/ 451833 h 1175243"/>
                <a:gd name="connsiteX6" fmla="*/ 29919 w 2855749"/>
                <a:gd name="connsiteY6" fmla="*/ 616490 h 1175243"/>
                <a:gd name="connsiteX7" fmla="*/ 0 w 2855749"/>
                <a:gd name="connsiteY7" fmla="*/ 629535 h 117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5749" h="1175243">
                  <a:moveTo>
                    <a:pt x="0" y="0"/>
                  </a:moveTo>
                  <a:lnTo>
                    <a:pt x="2855749" y="0"/>
                  </a:lnTo>
                  <a:lnTo>
                    <a:pt x="2855749" y="1175243"/>
                  </a:lnTo>
                  <a:lnTo>
                    <a:pt x="2677539" y="1175243"/>
                  </a:lnTo>
                  <a:lnTo>
                    <a:pt x="2664475" y="1161040"/>
                  </a:lnTo>
                  <a:cubicBezTo>
                    <a:pt x="2215083" y="722237"/>
                    <a:pt x="1600530" y="451833"/>
                    <a:pt x="922820" y="451833"/>
                  </a:cubicBezTo>
                  <a:cubicBezTo>
                    <a:pt x="608170" y="451833"/>
                    <a:pt x="307133" y="510122"/>
                    <a:pt x="29919" y="616490"/>
                  </a:cubicBezTo>
                  <a:lnTo>
                    <a:pt x="0" y="629535"/>
                  </a:lnTo>
                  <a:close/>
                </a:path>
              </a:pathLst>
            </a:custGeom>
          </p:spPr>
        </p:pic>
      </p:grpSp>
      <p:sp>
        <p:nvSpPr>
          <p:cNvPr id="2" name="Slide Number Placeholder 1">
            <a:extLst>
              <a:ext uri="{FF2B5EF4-FFF2-40B4-BE49-F238E27FC236}">
                <a16:creationId xmlns:a16="http://schemas.microsoft.com/office/drawing/2014/main" id="{D3B04A3C-AA17-45CD-9A88-1ABC693EF66E}"/>
              </a:ext>
            </a:extLst>
          </p:cNvPr>
          <p:cNvSpPr>
            <a:spLocks noGrp="1"/>
          </p:cNvSpPr>
          <p:nvPr>
            <p:ph type="sldNum" sz="quarter" idx="12"/>
          </p:nvPr>
        </p:nvSpPr>
        <p:spPr/>
        <p:txBody>
          <a:bodyPr/>
          <a:lstStyle/>
          <a:p>
            <a:fld id="{0D59CF3C-1FAA-4757-BA9B-A4FB9CBF774E}" type="slidenum">
              <a:rPr lang="en-US" smtClean="0"/>
              <a:pPr/>
              <a:t>8</a:t>
            </a:fld>
            <a:endParaRPr lang="en-US"/>
          </a:p>
        </p:txBody>
      </p:sp>
      <p:sp>
        <p:nvSpPr>
          <p:cNvPr id="3" name="Text Placeholder 2">
            <a:extLst>
              <a:ext uri="{FF2B5EF4-FFF2-40B4-BE49-F238E27FC236}">
                <a16:creationId xmlns:a16="http://schemas.microsoft.com/office/drawing/2014/main" id="{AF70E9DA-6507-4962-975E-452C5C4C30EA}"/>
              </a:ext>
            </a:extLst>
          </p:cNvPr>
          <p:cNvSpPr>
            <a:spLocks noGrp="1"/>
          </p:cNvSpPr>
          <p:nvPr>
            <p:ph type="body" sz="quarter" idx="13"/>
          </p:nvPr>
        </p:nvSpPr>
        <p:spPr>
          <a:xfrm>
            <a:off x="5660543" y="1521453"/>
            <a:ext cx="6124391" cy="928175"/>
          </a:xfrm>
        </p:spPr>
        <p:txBody>
          <a:bodyPr/>
          <a:lstStyle/>
          <a:p>
            <a:r>
              <a:rPr lang="en-US" dirty="0"/>
              <a:t>Need Emails and Phones</a:t>
            </a:r>
          </a:p>
        </p:txBody>
      </p:sp>
      <p:sp>
        <p:nvSpPr>
          <p:cNvPr id="17" name="TextBox 16">
            <a:extLst>
              <a:ext uri="{FF2B5EF4-FFF2-40B4-BE49-F238E27FC236}">
                <a16:creationId xmlns:a16="http://schemas.microsoft.com/office/drawing/2014/main" id="{8A3E0447-4D61-4BD9-8511-4696304DB0DF}"/>
              </a:ext>
            </a:extLst>
          </p:cNvPr>
          <p:cNvSpPr txBox="1"/>
          <p:nvPr/>
        </p:nvSpPr>
        <p:spPr>
          <a:xfrm>
            <a:off x="7293767" y="2684971"/>
            <a:ext cx="5095058" cy="830997"/>
          </a:xfrm>
          <a:prstGeom prst="rect">
            <a:avLst/>
          </a:prstGeom>
          <a:noFill/>
        </p:spPr>
        <p:txBody>
          <a:bodyPr wrap="square" rtlCol="0">
            <a:spAutoFit/>
          </a:bodyPr>
          <a:lstStyle/>
          <a:p>
            <a:r>
              <a:rPr lang="en-US" sz="2400" dirty="0">
                <a:solidFill>
                  <a:schemeClr val="bg1"/>
                </a:solidFill>
              </a:rPr>
              <a:t>The most current Premium Emails and phones</a:t>
            </a:r>
          </a:p>
        </p:txBody>
      </p:sp>
      <p:sp>
        <p:nvSpPr>
          <p:cNvPr id="20" name="TextBox 19">
            <a:extLst>
              <a:ext uri="{FF2B5EF4-FFF2-40B4-BE49-F238E27FC236}">
                <a16:creationId xmlns:a16="http://schemas.microsoft.com/office/drawing/2014/main" id="{89728219-6285-4E8F-9732-F9CE1072551D}"/>
              </a:ext>
            </a:extLst>
          </p:cNvPr>
          <p:cNvSpPr txBox="1"/>
          <p:nvPr/>
        </p:nvSpPr>
        <p:spPr>
          <a:xfrm>
            <a:off x="7357658" y="4253915"/>
            <a:ext cx="4231733" cy="830997"/>
          </a:xfrm>
          <a:prstGeom prst="rect">
            <a:avLst/>
          </a:prstGeom>
          <a:noFill/>
        </p:spPr>
        <p:txBody>
          <a:bodyPr wrap="square" rtlCol="0">
            <a:spAutoFit/>
          </a:bodyPr>
          <a:lstStyle/>
          <a:p>
            <a:r>
              <a:rPr lang="en-US" sz="2400" dirty="0">
                <a:solidFill>
                  <a:schemeClr val="bg1"/>
                </a:solidFill>
              </a:rPr>
              <a:t>Process an entire file or one address at time</a:t>
            </a:r>
          </a:p>
        </p:txBody>
      </p:sp>
      <p:grpSp>
        <p:nvGrpSpPr>
          <p:cNvPr id="23" name="Google Shape;6725;p57">
            <a:extLst>
              <a:ext uri="{FF2B5EF4-FFF2-40B4-BE49-F238E27FC236}">
                <a16:creationId xmlns:a16="http://schemas.microsoft.com/office/drawing/2014/main" id="{E1AC4FAC-6220-46B1-BDF0-93B32DC7F0D0}"/>
              </a:ext>
            </a:extLst>
          </p:cNvPr>
          <p:cNvGrpSpPr/>
          <p:nvPr/>
        </p:nvGrpSpPr>
        <p:grpSpPr>
          <a:xfrm>
            <a:off x="6553652" y="2875637"/>
            <a:ext cx="399527" cy="399527"/>
            <a:chOff x="-34003850" y="3227275"/>
            <a:chExt cx="291450" cy="291450"/>
          </a:xfrm>
          <a:solidFill>
            <a:schemeClr val="bg1"/>
          </a:solidFill>
        </p:grpSpPr>
        <p:sp>
          <p:nvSpPr>
            <p:cNvPr id="24" name="Google Shape;6726;p57">
              <a:extLst>
                <a:ext uri="{FF2B5EF4-FFF2-40B4-BE49-F238E27FC236}">
                  <a16:creationId xmlns:a16="http://schemas.microsoft.com/office/drawing/2014/main" id="{1C6762E3-E797-4883-A229-2F7216FCF6B7}"/>
                </a:ext>
              </a:extLst>
            </p:cNvPr>
            <p:cNvSpPr/>
            <p:nvPr/>
          </p:nvSpPr>
          <p:spPr>
            <a:xfrm>
              <a:off x="-33852625" y="3313925"/>
              <a:ext cx="128425" cy="49625"/>
            </a:xfrm>
            <a:custGeom>
              <a:avLst/>
              <a:gdLst/>
              <a:ahLst/>
              <a:cxnLst/>
              <a:rect l="l" t="t" r="r" b="b"/>
              <a:pathLst>
                <a:path w="5137" h="1985" extrusionOk="0">
                  <a:moveTo>
                    <a:pt x="473" y="0"/>
                  </a:moveTo>
                  <a:cubicBezTo>
                    <a:pt x="316" y="0"/>
                    <a:pt x="158" y="32"/>
                    <a:pt x="1" y="126"/>
                  </a:cubicBezTo>
                  <a:lnTo>
                    <a:pt x="2521" y="1985"/>
                  </a:lnTo>
                  <a:lnTo>
                    <a:pt x="5136" y="158"/>
                  </a:lnTo>
                  <a:cubicBezTo>
                    <a:pt x="4979" y="32"/>
                    <a:pt x="4790" y="0"/>
                    <a:pt x="456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727;p57">
              <a:extLst>
                <a:ext uri="{FF2B5EF4-FFF2-40B4-BE49-F238E27FC236}">
                  <a16:creationId xmlns:a16="http://schemas.microsoft.com/office/drawing/2014/main" id="{E4E8EEBC-A155-4E1F-9FD8-CB545BFD9110}"/>
                </a:ext>
              </a:extLst>
            </p:cNvPr>
            <p:cNvSpPr/>
            <p:nvPr/>
          </p:nvSpPr>
          <p:spPr>
            <a:xfrm>
              <a:off x="-33866000" y="3328875"/>
              <a:ext cx="153600" cy="103200"/>
            </a:xfrm>
            <a:custGeom>
              <a:avLst/>
              <a:gdLst/>
              <a:ahLst/>
              <a:cxnLst/>
              <a:rect l="l" t="t" r="r" b="b"/>
              <a:pathLst>
                <a:path w="6144" h="4128" extrusionOk="0">
                  <a:moveTo>
                    <a:pt x="63" y="1"/>
                  </a:moveTo>
                  <a:cubicBezTo>
                    <a:pt x="32" y="127"/>
                    <a:pt x="0" y="284"/>
                    <a:pt x="0" y="379"/>
                  </a:cubicBezTo>
                  <a:lnTo>
                    <a:pt x="0" y="3120"/>
                  </a:lnTo>
                  <a:cubicBezTo>
                    <a:pt x="0" y="3655"/>
                    <a:pt x="473" y="4128"/>
                    <a:pt x="1040" y="4128"/>
                  </a:cubicBezTo>
                  <a:lnTo>
                    <a:pt x="5136" y="4128"/>
                  </a:lnTo>
                  <a:cubicBezTo>
                    <a:pt x="5671" y="4128"/>
                    <a:pt x="6144" y="3655"/>
                    <a:pt x="6144" y="3120"/>
                  </a:cubicBezTo>
                  <a:lnTo>
                    <a:pt x="6144" y="379"/>
                  </a:lnTo>
                  <a:cubicBezTo>
                    <a:pt x="6144" y="284"/>
                    <a:pt x="6112" y="190"/>
                    <a:pt x="6112" y="64"/>
                  </a:cubicBezTo>
                  <a:lnTo>
                    <a:pt x="3277" y="2048"/>
                  </a:lnTo>
                  <a:cubicBezTo>
                    <a:pt x="3214" y="2080"/>
                    <a:pt x="3151" y="2080"/>
                    <a:pt x="3056" y="2080"/>
                  </a:cubicBezTo>
                  <a:cubicBezTo>
                    <a:pt x="2993" y="2080"/>
                    <a:pt x="2962" y="2080"/>
                    <a:pt x="2867" y="2048"/>
                  </a:cubicBezTo>
                  <a:lnTo>
                    <a:pt x="6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6728;p57">
              <a:extLst>
                <a:ext uri="{FF2B5EF4-FFF2-40B4-BE49-F238E27FC236}">
                  <a16:creationId xmlns:a16="http://schemas.microsoft.com/office/drawing/2014/main" id="{4BD0E7F8-F704-4E85-AD9A-7570260CEE0A}"/>
                </a:ext>
              </a:extLst>
            </p:cNvPr>
            <p:cNvSpPr/>
            <p:nvPr/>
          </p:nvSpPr>
          <p:spPr>
            <a:xfrm>
              <a:off x="-34003850" y="3279250"/>
              <a:ext cx="189050" cy="188275"/>
            </a:xfrm>
            <a:custGeom>
              <a:avLst/>
              <a:gdLst/>
              <a:ahLst/>
              <a:cxnLst/>
              <a:rect l="l" t="t" r="r" b="b"/>
              <a:pathLst>
                <a:path w="7562" h="7531" extrusionOk="0">
                  <a:moveTo>
                    <a:pt x="3781" y="2017"/>
                  </a:moveTo>
                  <a:cubicBezTo>
                    <a:pt x="3970" y="2017"/>
                    <a:pt x="4128" y="2175"/>
                    <a:pt x="4128" y="2364"/>
                  </a:cubicBezTo>
                  <a:cubicBezTo>
                    <a:pt x="4128" y="2584"/>
                    <a:pt x="3970" y="2742"/>
                    <a:pt x="3781" y="2742"/>
                  </a:cubicBezTo>
                  <a:lnTo>
                    <a:pt x="1702" y="2742"/>
                  </a:lnTo>
                  <a:cubicBezTo>
                    <a:pt x="1482" y="2742"/>
                    <a:pt x="1324" y="2584"/>
                    <a:pt x="1324" y="2364"/>
                  </a:cubicBezTo>
                  <a:cubicBezTo>
                    <a:pt x="1324" y="2175"/>
                    <a:pt x="1482" y="2017"/>
                    <a:pt x="1702" y="2017"/>
                  </a:cubicBezTo>
                  <a:close/>
                  <a:moveTo>
                    <a:pt x="3057" y="3403"/>
                  </a:moveTo>
                  <a:cubicBezTo>
                    <a:pt x="3277" y="3403"/>
                    <a:pt x="3435" y="3561"/>
                    <a:pt x="3435" y="3750"/>
                  </a:cubicBezTo>
                  <a:cubicBezTo>
                    <a:pt x="3466" y="3939"/>
                    <a:pt x="3277" y="4096"/>
                    <a:pt x="3057" y="4096"/>
                  </a:cubicBezTo>
                  <a:lnTo>
                    <a:pt x="1702" y="4096"/>
                  </a:lnTo>
                  <a:cubicBezTo>
                    <a:pt x="1482" y="4096"/>
                    <a:pt x="1324" y="3939"/>
                    <a:pt x="1324" y="3750"/>
                  </a:cubicBezTo>
                  <a:cubicBezTo>
                    <a:pt x="1324" y="3561"/>
                    <a:pt x="1482" y="3403"/>
                    <a:pt x="1702" y="3403"/>
                  </a:cubicBezTo>
                  <a:close/>
                  <a:moveTo>
                    <a:pt x="2395" y="4790"/>
                  </a:moveTo>
                  <a:cubicBezTo>
                    <a:pt x="2584" y="4790"/>
                    <a:pt x="2742" y="4947"/>
                    <a:pt x="2742" y="5136"/>
                  </a:cubicBezTo>
                  <a:cubicBezTo>
                    <a:pt x="2742" y="5325"/>
                    <a:pt x="2584" y="5483"/>
                    <a:pt x="2395" y="5483"/>
                  </a:cubicBezTo>
                  <a:lnTo>
                    <a:pt x="1702" y="5483"/>
                  </a:lnTo>
                  <a:cubicBezTo>
                    <a:pt x="1482" y="5483"/>
                    <a:pt x="1324" y="5325"/>
                    <a:pt x="1324" y="5136"/>
                  </a:cubicBezTo>
                  <a:cubicBezTo>
                    <a:pt x="1324" y="4947"/>
                    <a:pt x="1482" y="4790"/>
                    <a:pt x="1702" y="4790"/>
                  </a:cubicBezTo>
                  <a:close/>
                  <a:moveTo>
                    <a:pt x="1" y="1"/>
                  </a:moveTo>
                  <a:lnTo>
                    <a:pt x="1" y="7530"/>
                  </a:lnTo>
                  <a:lnTo>
                    <a:pt x="7562" y="7530"/>
                  </a:lnTo>
                  <a:lnTo>
                    <a:pt x="7562" y="6837"/>
                  </a:lnTo>
                  <a:lnTo>
                    <a:pt x="6522" y="6837"/>
                  </a:lnTo>
                  <a:cubicBezTo>
                    <a:pt x="5577" y="6837"/>
                    <a:pt x="4853" y="6081"/>
                    <a:pt x="4853" y="5136"/>
                  </a:cubicBezTo>
                  <a:lnTo>
                    <a:pt x="4853" y="2395"/>
                  </a:lnTo>
                  <a:cubicBezTo>
                    <a:pt x="4853" y="1450"/>
                    <a:pt x="5577" y="725"/>
                    <a:pt x="6522" y="725"/>
                  </a:cubicBezTo>
                  <a:lnTo>
                    <a:pt x="7562" y="725"/>
                  </a:lnTo>
                  <a:lnTo>
                    <a:pt x="756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6729;p57">
              <a:extLst>
                <a:ext uri="{FF2B5EF4-FFF2-40B4-BE49-F238E27FC236}">
                  <a16:creationId xmlns:a16="http://schemas.microsoft.com/office/drawing/2014/main" id="{6B122AB4-EF29-4C15-B436-8C94D3E436D9}"/>
                </a:ext>
              </a:extLst>
            </p:cNvPr>
            <p:cNvSpPr/>
            <p:nvPr/>
          </p:nvSpPr>
          <p:spPr>
            <a:xfrm>
              <a:off x="-34003850" y="3227275"/>
              <a:ext cx="189050" cy="34675"/>
            </a:xfrm>
            <a:custGeom>
              <a:avLst/>
              <a:gdLst/>
              <a:ahLst/>
              <a:cxnLst/>
              <a:rect l="l" t="t" r="r" b="b"/>
              <a:pathLst>
                <a:path w="7562" h="1387" extrusionOk="0">
                  <a:moveTo>
                    <a:pt x="1009" y="1"/>
                  </a:moveTo>
                  <a:cubicBezTo>
                    <a:pt x="473" y="1"/>
                    <a:pt x="1" y="473"/>
                    <a:pt x="1" y="1040"/>
                  </a:cubicBezTo>
                  <a:lnTo>
                    <a:pt x="1" y="1387"/>
                  </a:lnTo>
                  <a:lnTo>
                    <a:pt x="7562" y="1387"/>
                  </a:lnTo>
                  <a:lnTo>
                    <a:pt x="7562" y="1040"/>
                  </a:lnTo>
                  <a:cubicBezTo>
                    <a:pt x="7562" y="473"/>
                    <a:pt x="7089" y="1"/>
                    <a:pt x="652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6730;p57">
              <a:extLst>
                <a:ext uri="{FF2B5EF4-FFF2-40B4-BE49-F238E27FC236}">
                  <a16:creationId xmlns:a16="http://schemas.microsoft.com/office/drawing/2014/main" id="{25DEEE86-5FE6-4A76-8CC9-43BF62EA84F0}"/>
                </a:ext>
              </a:extLst>
            </p:cNvPr>
            <p:cNvSpPr/>
            <p:nvPr/>
          </p:nvSpPr>
          <p:spPr>
            <a:xfrm>
              <a:off x="-34003850" y="3484050"/>
              <a:ext cx="189050" cy="34675"/>
            </a:xfrm>
            <a:custGeom>
              <a:avLst/>
              <a:gdLst/>
              <a:ahLst/>
              <a:cxnLst/>
              <a:rect l="l" t="t" r="r" b="b"/>
              <a:pathLst>
                <a:path w="7562" h="1387" extrusionOk="0">
                  <a:moveTo>
                    <a:pt x="1" y="0"/>
                  </a:moveTo>
                  <a:lnTo>
                    <a:pt x="1" y="347"/>
                  </a:lnTo>
                  <a:cubicBezTo>
                    <a:pt x="1" y="945"/>
                    <a:pt x="442" y="1386"/>
                    <a:pt x="1009" y="1386"/>
                  </a:cubicBezTo>
                  <a:lnTo>
                    <a:pt x="6522" y="1386"/>
                  </a:lnTo>
                  <a:cubicBezTo>
                    <a:pt x="7089" y="1386"/>
                    <a:pt x="7562" y="914"/>
                    <a:pt x="7562" y="347"/>
                  </a:cubicBezTo>
                  <a:lnTo>
                    <a:pt x="756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 name="Google Shape;8649;p61">
            <a:extLst>
              <a:ext uri="{FF2B5EF4-FFF2-40B4-BE49-F238E27FC236}">
                <a16:creationId xmlns:a16="http://schemas.microsoft.com/office/drawing/2014/main" id="{433154DD-29A0-4244-9F82-96519279A277}"/>
              </a:ext>
            </a:extLst>
          </p:cNvPr>
          <p:cNvGrpSpPr/>
          <p:nvPr/>
        </p:nvGrpSpPr>
        <p:grpSpPr>
          <a:xfrm>
            <a:off x="6586892" y="4382427"/>
            <a:ext cx="324000" cy="396000"/>
            <a:chOff x="-1575775" y="3238300"/>
            <a:chExt cx="258350" cy="293025"/>
          </a:xfrm>
          <a:solidFill>
            <a:schemeClr val="bg1"/>
          </a:solidFill>
        </p:grpSpPr>
        <p:sp>
          <p:nvSpPr>
            <p:cNvPr id="30" name="Google Shape;8650;p61">
              <a:extLst>
                <a:ext uri="{FF2B5EF4-FFF2-40B4-BE49-F238E27FC236}">
                  <a16:creationId xmlns:a16="http://schemas.microsoft.com/office/drawing/2014/main" id="{B8924177-F8C6-4D41-A0FB-6827B6DDE59E}"/>
                </a:ext>
              </a:extLst>
            </p:cNvPr>
            <p:cNvSpPr/>
            <p:nvPr/>
          </p:nvSpPr>
          <p:spPr>
            <a:xfrm>
              <a:off x="-1489150" y="3306825"/>
              <a:ext cx="85875" cy="33100"/>
            </a:xfrm>
            <a:custGeom>
              <a:avLst/>
              <a:gdLst/>
              <a:ahLst/>
              <a:cxnLst/>
              <a:rect l="l" t="t" r="r" b="b"/>
              <a:pathLst>
                <a:path w="3435" h="1324" extrusionOk="0">
                  <a:moveTo>
                    <a:pt x="1" y="0"/>
                  </a:moveTo>
                  <a:lnTo>
                    <a:pt x="1702" y="1324"/>
                  </a:lnTo>
                  <a:lnTo>
                    <a:pt x="343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651;p61">
              <a:extLst>
                <a:ext uri="{FF2B5EF4-FFF2-40B4-BE49-F238E27FC236}">
                  <a16:creationId xmlns:a16="http://schemas.microsoft.com/office/drawing/2014/main" id="{932A469F-5D0C-4FD6-BDC4-6A9613BBC710}"/>
                </a:ext>
              </a:extLst>
            </p:cNvPr>
            <p:cNvSpPr/>
            <p:nvPr/>
          </p:nvSpPr>
          <p:spPr>
            <a:xfrm>
              <a:off x="-1506475" y="3316275"/>
              <a:ext cx="46500" cy="67750"/>
            </a:xfrm>
            <a:custGeom>
              <a:avLst/>
              <a:gdLst/>
              <a:ahLst/>
              <a:cxnLst/>
              <a:rect l="l" t="t" r="r" b="b"/>
              <a:pathLst>
                <a:path w="1860" h="2710" extrusionOk="0">
                  <a:moveTo>
                    <a:pt x="1" y="1"/>
                  </a:moveTo>
                  <a:lnTo>
                    <a:pt x="1" y="2710"/>
                  </a:lnTo>
                  <a:lnTo>
                    <a:pt x="1859" y="1324"/>
                  </a:lnTo>
                  <a:lnTo>
                    <a:pt x="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652;p61">
              <a:extLst>
                <a:ext uri="{FF2B5EF4-FFF2-40B4-BE49-F238E27FC236}">
                  <a16:creationId xmlns:a16="http://schemas.microsoft.com/office/drawing/2014/main" id="{E50E80C8-3030-477C-A40B-D56AFB94C39A}"/>
                </a:ext>
              </a:extLst>
            </p:cNvPr>
            <p:cNvSpPr/>
            <p:nvPr/>
          </p:nvSpPr>
          <p:spPr>
            <a:xfrm>
              <a:off x="-1575775" y="3238300"/>
              <a:ext cx="258350" cy="293025"/>
            </a:xfrm>
            <a:custGeom>
              <a:avLst/>
              <a:gdLst/>
              <a:ahLst/>
              <a:cxnLst/>
              <a:rect l="l" t="t" r="r" b="b"/>
              <a:pathLst>
                <a:path w="10334" h="11721" extrusionOk="0">
                  <a:moveTo>
                    <a:pt x="1418" y="694"/>
                  </a:moveTo>
                  <a:lnTo>
                    <a:pt x="1418" y="1387"/>
                  </a:lnTo>
                  <a:lnTo>
                    <a:pt x="756" y="1387"/>
                  </a:lnTo>
                  <a:lnTo>
                    <a:pt x="756" y="694"/>
                  </a:lnTo>
                  <a:close/>
                  <a:moveTo>
                    <a:pt x="9609" y="694"/>
                  </a:moveTo>
                  <a:lnTo>
                    <a:pt x="9609" y="1387"/>
                  </a:lnTo>
                  <a:lnTo>
                    <a:pt x="8947" y="1387"/>
                  </a:lnTo>
                  <a:lnTo>
                    <a:pt x="8947" y="694"/>
                  </a:lnTo>
                  <a:close/>
                  <a:moveTo>
                    <a:pt x="8002" y="2080"/>
                  </a:moveTo>
                  <a:cubicBezTo>
                    <a:pt x="8160" y="2080"/>
                    <a:pt x="8286" y="2206"/>
                    <a:pt x="8317" y="2395"/>
                  </a:cubicBezTo>
                  <a:lnTo>
                    <a:pt x="8317" y="2426"/>
                  </a:lnTo>
                  <a:lnTo>
                    <a:pt x="8317" y="6522"/>
                  </a:lnTo>
                  <a:lnTo>
                    <a:pt x="8254" y="6522"/>
                  </a:lnTo>
                  <a:cubicBezTo>
                    <a:pt x="8191" y="6774"/>
                    <a:pt x="8034" y="6900"/>
                    <a:pt x="7876" y="6900"/>
                  </a:cubicBezTo>
                  <a:lnTo>
                    <a:pt x="2457" y="6900"/>
                  </a:lnTo>
                  <a:cubicBezTo>
                    <a:pt x="2300" y="6900"/>
                    <a:pt x="2142" y="6774"/>
                    <a:pt x="2142" y="6554"/>
                  </a:cubicBezTo>
                  <a:lnTo>
                    <a:pt x="2142" y="6522"/>
                  </a:lnTo>
                  <a:lnTo>
                    <a:pt x="2142" y="2426"/>
                  </a:lnTo>
                  <a:cubicBezTo>
                    <a:pt x="2142" y="2269"/>
                    <a:pt x="2300" y="2080"/>
                    <a:pt x="2489" y="2080"/>
                  </a:cubicBezTo>
                  <a:close/>
                  <a:moveTo>
                    <a:pt x="7215" y="7562"/>
                  </a:moveTo>
                  <a:cubicBezTo>
                    <a:pt x="7687" y="7562"/>
                    <a:pt x="7687" y="8223"/>
                    <a:pt x="7215" y="8223"/>
                  </a:cubicBezTo>
                  <a:lnTo>
                    <a:pt x="3119" y="8223"/>
                  </a:lnTo>
                  <a:cubicBezTo>
                    <a:pt x="2678" y="8223"/>
                    <a:pt x="2646" y="7562"/>
                    <a:pt x="3119" y="7562"/>
                  </a:cubicBezTo>
                  <a:close/>
                  <a:moveTo>
                    <a:pt x="7215" y="8979"/>
                  </a:moveTo>
                  <a:cubicBezTo>
                    <a:pt x="7687" y="8979"/>
                    <a:pt x="7687" y="9641"/>
                    <a:pt x="7215" y="9641"/>
                  </a:cubicBezTo>
                  <a:lnTo>
                    <a:pt x="3119" y="9641"/>
                  </a:lnTo>
                  <a:cubicBezTo>
                    <a:pt x="2678" y="9641"/>
                    <a:pt x="2646" y="8979"/>
                    <a:pt x="3119" y="8979"/>
                  </a:cubicBezTo>
                  <a:close/>
                  <a:moveTo>
                    <a:pt x="1418" y="10366"/>
                  </a:moveTo>
                  <a:lnTo>
                    <a:pt x="1418" y="11027"/>
                  </a:lnTo>
                  <a:lnTo>
                    <a:pt x="756" y="11027"/>
                  </a:lnTo>
                  <a:lnTo>
                    <a:pt x="756" y="10366"/>
                  </a:lnTo>
                  <a:close/>
                  <a:moveTo>
                    <a:pt x="9609" y="10366"/>
                  </a:moveTo>
                  <a:lnTo>
                    <a:pt x="9609" y="11027"/>
                  </a:lnTo>
                  <a:lnTo>
                    <a:pt x="8947" y="11027"/>
                  </a:lnTo>
                  <a:lnTo>
                    <a:pt x="8947" y="10366"/>
                  </a:lnTo>
                  <a:close/>
                  <a:moveTo>
                    <a:pt x="378" y="1"/>
                  </a:moveTo>
                  <a:cubicBezTo>
                    <a:pt x="158" y="1"/>
                    <a:pt x="0" y="158"/>
                    <a:pt x="0" y="347"/>
                  </a:cubicBezTo>
                  <a:lnTo>
                    <a:pt x="0" y="1733"/>
                  </a:lnTo>
                  <a:cubicBezTo>
                    <a:pt x="0" y="1922"/>
                    <a:pt x="158" y="2080"/>
                    <a:pt x="378" y="2080"/>
                  </a:cubicBezTo>
                  <a:lnTo>
                    <a:pt x="725" y="2080"/>
                  </a:lnTo>
                  <a:lnTo>
                    <a:pt x="725" y="9641"/>
                  </a:lnTo>
                  <a:lnTo>
                    <a:pt x="378" y="9641"/>
                  </a:lnTo>
                  <a:cubicBezTo>
                    <a:pt x="158" y="9641"/>
                    <a:pt x="0" y="9799"/>
                    <a:pt x="0" y="9988"/>
                  </a:cubicBezTo>
                  <a:lnTo>
                    <a:pt x="0" y="11374"/>
                  </a:lnTo>
                  <a:cubicBezTo>
                    <a:pt x="0" y="11563"/>
                    <a:pt x="158" y="11720"/>
                    <a:pt x="378" y="11720"/>
                  </a:cubicBezTo>
                  <a:lnTo>
                    <a:pt x="1733" y="11720"/>
                  </a:lnTo>
                  <a:cubicBezTo>
                    <a:pt x="1953" y="11720"/>
                    <a:pt x="2111" y="11563"/>
                    <a:pt x="2111" y="11374"/>
                  </a:cubicBezTo>
                  <a:lnTo>
                    <a:pt x="2111" y="11027"/>
                  </a:lnTo>
                  <a:lnTo>
                    <a:pt x="8254" y="11027"/>
                  </a:lnTo>
                  <a:lnTo>
                    <a:pt x="8254" y="11374"/>
                  </a:lnTo>
                  <a:cubicBezTo>
                    <a:pt x="8254" y="11563"/>
                    <a:pt x="8412" y="11720"/>
                    <a:pt x="8601" y="11720"/>
                  </a:cubicBezTo>
                  <a:lnTo>
                    <a:pt x="9987" y="11720"/>
                  </a:lnTo>
                  <a:cubicBezTo>
                    <a:pt x="10176" y="11720"/>
                    <a:pt x="10334" y="11563"/>
                    <a:pt x="10334" y="11374"/>
                  </a:cubicBezTo>
                  <a:lnTo>
                    <a:pt x="10334" y="9988"/>
                  </a:lnTo>
                  <a:cubicBezTo>
                    <a:pt x="10334" y="9799"/>
                    <a:pt x="10176" y="9641"/>
                    <a:pt x="9987" y="9641"/>
                  </a:cubicBezTo>
                  <a:lnTo>
                    <a:pt x="9609" y="9641"/>
                  </a:lnTo>
                  <a:lnTo>
                    <a:pt x="9609" y="2080"/>
                  </a:lnTo>
                  <a:lnTo>
                    <a:pt x="9987" y="2080"/>
                  </a:lnTo>
                  <a:cubicBezTo>
                    <a:pt x="10176" y="2080"/>
                    <a:pt x="10334" y="1922"/>
                    <a:pt x="10334" y="1733"/>
                  </a:cubicBezTo>
                  <a:lnTo>
                    <a:pt x="10334" y="347"/>
                  </a:lnTo>
                  <a:cubicBezTo>
                    <a:pt x="10334" y="158"/>
                    <a:pt x="10176" y="1"/>
                    <a:pt x="9987" y="1"/>
                  </a:cubicBezTo>
                  <a:lnTo>
                    <a:pt x="8601" y="1"/>
                  </a:lnTo>
                  <a:cubicBezTo>
                    <a:pt x="8412" y="1"/>
                    <a:pt x="8254" y="158"/>
                    <a:pt x="8254" y="347"/>
                  </a:cubicBezTo>
                  <a:lnTo>
                    <a:pt x="8254" y="694"/>
                  </a:lnTo>
                  <a:lnTo>
                    <a:pt x="2111" y="694"/>
                  </a:lnTo>
                  <a:lnTo>
                    <a:pt x="2111" y="347"/>
                  </a:lnTo>
                  <a:cubicBezTo>
                    <a:pt x="2111" y="158"/>
                    <a:pt x="1953" y="1"/>
                    <a:pt x="173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653;p61">
              <a:extLst>
                <a:ext uri="{FF2B5EF4-FFF2-40B4-BE49-F238E27FC236}">
                  <a16:creationId xmlns:a16="http://schemas.microsoft.com/office/drawing/2014/main" id="{8FAC66A9-013F-43FD-8DF8-7B07EACC3143}"/>
                </a:ext>
              </a:extLst>
            </p:cNvPr>
            <p:cNvSpPr/>
            <p:nvPr/>
          </p:nvSpPr>
          <p:spPr>
            <a:xfrm>
              <a:off x="-1489150" y="3360375"/>
              <a:ext cx="85875" cy="32325"/>
            </a:xfrm>
            <a:custGeom>
              <a:avLst/>
              <a:gdLst/>
              <a:ahLst/>
              <a:cxnLst/>
              <a:rect l="l" t="t" r="r" b="b"/>
              <a:pathLst>
                <a:path w="3435" h="1293" extrusionOk="0">
                  <a:moveTo>
                    <a:pt x="1702" y="1"/>
                  </a:moveTo>
                  <a:lnTo>
                    <a:pt x="1" y="1293"/>
                  </a:lnTo>
                  <a:lnTo>
                    <a:pt x="3435" y="1293"/>
                  </a:lnTo>
                  <a:lnTo>
                    <a:pt x="170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654;p61">
              <a:extLst>
                <a:ext uri="{FF2B5EF4-FFF2-40B4-BE49-F238E27FC236}">
                  <a16:creationId xmlns:a16="http://schemas.microsoft.com/office/drawing/2014/main" id="{69CC7DE7-65FD-4CFC-A0FF-385379B190D9}"/>
                </a:ext>
              </a:extLst>
            </p:cNvPr>
            <p:cNvSpPr/>
            <p:nvPr/>
          </p:nvSpPr>
          <p:spPr>
            <a:xfrm>
              <a:off x="-1431650" y="3316275"/>
              <a:ext cx="44925" cy="67750"/>
            </a:xfrm>
            <a:custGeom>
              <a:avLst/>
              <a:gdLst/>
              <a:ahLst/>
              <a:cxnLst/>
              <a:rect l="l" t="t" r="r" b="b"/>
              <a:pathLst>
                <a:path w="1797" h="2710" extrusionOk="0">
                  <a:moveTo>
                    <a:pt x="1796" y="1"/>
                  </a:moveTo>
                  <a:lnTo>
                    <a:pt x="0" y="1324"/>
                  </a:lnTo>
                  <a:lnTo>
                    <a:pt x="1796" y="2710"/>
                  </a:lnTo>
                  <a:lnTo>
                    <a:pt x="179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Picture 4" descr="Application&#10;&#10;Description automatically generated with low confidence">
            <a:extLst>
              <a:ext uri="{FF2B5EF4-FFF2-40B4-BE49-F238E27FC236}">
                <a16:creationId xmlns:a16="http://schemas.microsoft.com/office/drawing/2014/main" id="{7EAC949C-C70E-6EF1-C13D-A52855BE8C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8525" y="1492682"/>
            <a:ext cx="1930400" cy="3327400"/>
          </a:xfrm>
          <a:prstGeom prst="rect">
            <a:avLst/>
          </a:prstGeom>
        </p:spPr>
      </p:pic>
    </p:spTree>
    <p:extLst>
      <p:ext uri="{BB962C8B-B14F-4D97-AF65-F5344CB8AC3E}">
        <p14:creationId xmlns:p14="http://schemas.microsoft.com/office/powerpoint/2010/main" val="23731494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25CC60-8CE9-4540-9C5C-19B72A893B83}"/>
              </a:ext>
            </a:extLst>
          </p:cNvPr>
          <p:cNvSpPr>
            <a:spLocks noGrp="1"/>
          </p:cNvSpPr>
          <p:nvPr>
            <p:ph type="sldNum" sz="quarter" idx="12"/>
          </p:nvPr>
        </p:nvSpPr>
        <p:spPr/>
        <p:txBody>
          <a:bodyPr/>
          <a:lstStyle/>
          <a:p>
            <a:fld id="{0D59CF3C-1FAA-4757-BA9B-A4FB9CBF774E}" type="slidenum">
              <a:rPr lang="en-US" smtClean="0"/>
              <a:pPr/>
              <a:t>9</a:t>
            </a:fld>
            <a:endParaRPr lang="en-US"/>
          </a:p>
        </p:txBody>
      </p:sp>
      <p:sp>
        <p:nvSpPr>
          <p:cNvPr id="3" name="Text Placeholder 2">
            <a:extLst>
              <a:ext uri="{FF2B5EF4-FFF2-40B4-BE49-F238E27FC236}">
                <a16:creationId xmlns:a16="http://schemas.microsoft.com/office/drawing/2014/main" id="{602562ED-278B-4984-8E55-9FB4CC183F5D}"/>
              </a:ext>
            </a:extLst>
          </p:cNvPr>
          <p:cNvSpPr>
            <a:spLocks noGrp="1"/>
          </p:cNvSpPr>
          <p:nvPr>
            <p:ph type="body" sz="quarter" idx="13"/>
          </p:nvPr>
        </p:nvSpPr>
        <p:spPr>
          <a:xfrm>
            <a:off x="7429173" y="1280452"/>
            <a:ext cx="4111186" cy="1667700"/>
          </a:xfrm>
        </p:spPr>
        <p:txBody>
          <a:bodyPr/>
          <a:lstStyle/>
          <a:p>
            <a:r>
              <a:rPr lang="en-US" dirty="0"/>
              <a:t>Integrated Email Marketing System</a:t>
            </a:r>
          </a:p>
          <a:p>
            <a:endParaRPr lang="en-US" dirty="0"/>
          </a:p>
          <a:p>
            <a:endParaRPr lang="en-US" dirty="0"/>
          </a:p>
        </p:txBody>
      </p:sp>
      <p:pic>
        <p:nvPicPr>
          <p:cNvPr id="13" name="Picture Placeholder 12">
            <a:extLst>
              <a:ext uri="{FF2B5EF4-FFF2-40B4-BE49-F238E27FC236}">
                <a16:creationId xmlns:a16="http://schemas.microsoft.com/office/drawing/2014/main" id="{7F7C46AC-3DEA-48FD-AA60-DA029E0DCB8C}"/>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39" r="39"/>
          <a:stretch>
            <a:fillRect/>
          </a:stretch>
        </p:blipFill>
        <p:spPr/>
      </p:pic>
      <p:sp>
        <p:nvSpPr>
          <p:cNvPr id="14" name="Rectangle: Rounded Corners 13">
            <a:extLst>
              <a:ext uri="{FF2B5EF4-FFF2-40B4-BE49-F238E27FC236}">
                <a16:creationId xmlns:a16="http://schemas.microsoft.com/office/drawing/2014/main" id="{F2D4CCEF-F0B4-47B0-B231-25BC7D4A7302}"/>
              </a:ext>
            </a:extLst>
          </p:cNvPr>
          <p:cNvSpPr/>
          <p:nvPr/>
        </p:nvSpPr>
        <p:spPr>
          <a:xfrm>
            <a:off x="6328450" y="3286665"/>
            <a:ext cx="5101549" cy="1927274"/>
          </a:xfrm>
          <a:prstGeom prst="roundRect">
            <a:avLst>
              <a:gd name="adj" fmla="val 5833"/>
            </a:avLst>
          </a:prstGeom>
          <a:solidFill>
            <a:schemeClr val="accent1"/>
          </a:solidFill>
          <a:ln>
            <a:noFill/>
          </a:ln>
          <a:effectLst>
            <a:outerShdw blurRad="317500" dist="1905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D0B48A09-7A41-4162-B023-32860F16CD14}"/>
              </a:ext>
            </a:extLst>
          </p:cNvPr>
          <p:cNvSpPr txBox="1"/>
          <p:nvPr/>
        </p:nvSpPr>
        <p:spPr>
          <a:xfrm>
            <a:off x="6787684" y="3617142"/>
            <a:ext cx="4223657" cy="830997"/>
          </a:xfrm>
          <a:prstGeom prst="rect">
            <a:avLst/>
          </a:prstGeom>
          <a:noFill/>
        </p:spPr>
        <p:txBody>
          <a:bodyPr wrap="square" rtlCol="0">
            <a:spAutoFit/>
          </a:bodyPr>
          <a:lstStyle/>
          <a:p>
            <a:r>
              <a:rPr lang="en-US" sz="2400" dirty="0">
                <a:solidFill>
                  <a:schemeClr val="bg1"/>
                </a:solidFill>
              </a:rPr>
              <a:t>Built in Marketing content for Real Estate Sales</a:t>
            </a:r>
          </a:p>
        </p:txBody>
      </p:sp>
      <p:sp>
        <p:nvSpPr>
          <p:cNvPr id="16" name="TextBox 15">
            <a:extLst>
              <a:ext uri="{FF2B5EF4-FFF2-40B4-BE49-F238E27FC236}">
                <a16:creationId xmlns:a16="http://schemas.microsoft.com/office/drawing/2014/main" id="{2B702677-2490-41BD-BF81-72D214342CDD}"/>
              </a:ext>
            </a:extLst>
          </p:cNvPr>
          <p:cNvSpPr txBox="1"/>
          <p:nvPr/>
        </p:nvSpPr>
        <p:spPr>
          <a:xfrm>
            <a:off x="6780426" y="4469460"/>
            <a:ext cx="3789122" cy="400110"/>
          </a:xfrm>
          <a:prstGeom prst="rect">
            <a:avLst/>
          </a:prstGeom>
          <a:noFill/>
        </p:spPr>
        <p:txBody>
          <a:bodyPr wrap="square" rtlCol="0">
            <a:spAutoFit/>
          </a:bodyPr>
          <a:lstStyle/>
          <a:p>
            <a:r>
              <a:rPr lang="en-US" sz="2000" dirty="0">
                <a:solidFill>
                  <a:schemeClr val="bg1"/>
                </a:solidFill>
                <a:latin typeface="+mj-lt"/>
                <a:sym typeface="Wingdings 2" panose="05020102010507070707" pitchFamily="18" charset="2"/>
              </a:rPr>
              <a:t> </a:t>
            </a:r>
            <a:r>
              <a:rPr lang="en-US" sz="2000" dirty="0">
                <a:solidFill>
                  <a:schemeClr val="bg1"/>
                </a:solidFill>
                <a:latin typeface="+mj-lt"/>
              </a:rPr>
              <a:t>120+ built in </a:t>
            </a:r>
            <a:r>
              <a:rPr lang="en-US" sz="2000" dirty="0" err="1">
                <a:solidFill>
                  <a:schemeClr val="bg1"/>
                </a:solidFill>
                <a:latin typeface="+mj-lt"/>
              </a:rPr>
              <a:t>eletters</a:t>
            </a:r>
            <a:r>
              <a:rPr lang="en-US" sz="2000" dirty="0">
                <a:solidFill>
                  <a:schemeClr val="bg1"/>
                </a:solidFill>
                <a:latin typeface="+mj-lt"/>
              </a:rPr>
              <a:t> </a:t>
            </a:r>
            <a:r>
              <a:rPr lang="en-US" sz="2000" dirty="0">
                <a:solidFill>
                  <a:schemeClr val="bg1"/>
                </a:solidFill>
                <a:latin typeface="+mj-lt"/>
                <a:sym typeface="Wingdings 2" panose="05020102010507070707" pitchFamily="18" charset="2"/>
              </a:rPr>
              <a:t></a:t>
            </a:r>
            <a:endParaRPr lang="en-US" sz="2000" dirty="0">
              <a:solidFill>
                <a:schemeClr val="bg1"/>
              </a:solidFill>
              <a:latin typeface="+mj-lt"/>
            </a:endParaRPr>
          </a:p>
        </p:txBody>
      </p:sp>
      <p:sp>
        <p:nvSpPr>
          <p:cNvPr id="8" name="Freeform: Shape 7">
            <a:extLst>
              <a:ext uri="{FF2B5EF4-FFF2-40B4-BE49-F238E27FC236}">
                <a16:creationId xmlns:a16="http://schemas.microsoft.com/office/drawing/2014/main" id="{93AAC452-45A0-4866-8316-8958CCB80FF0}"/>
              </a:ext>
            </a:extLst>
          </p:cNvPr>
          <p:cNvSpPr/>
          <p:nvPr/>
        </p:nvSpPr>
        <p:spPr>
          <a:xfrm>
            <a:off x="18929" y="4893733"/>
            <a:ext cx="2244359" cy="1964267"/>
          </a:xfrm>
          <a:custGeom>
            <a:avLst/>
            <a:gdLst>
              <a:gd name="connsiteX0" fmla="*/ 1526563 w 2085641"/>
              <a:gd name="connsiteY0" fmla="*/ 1816176 h 1825357"/>
              <a:gd name="connsiteX1" fmla="*/ 1548729 w 2085641"/>
              <a:gd name="connsiteY1" fmla="*/ 1825357 h 1825357"/>
              <a:gd name="connsiteX2" fmla="*/ 1504398 w 2085641"/>
              <a:gd name="connsiteY2" fmla="*/ 1825357 h 1825357"/>
              <a:gd name="connsiteX3" fmla="*/ 1876981 w 2085641"/>
              <a:gd name="connsiteY3" fmla="*/ 1814636 h 1825357"/>
              <a:gd name="connsiteX4" fmla="*/ 1900875 w 2085641"/>
              <a:gd name="connsiteY4" fmla="*/ 1824533 h 1825357"/>
              <a:gd name="connsiteX5" fmla="*/ 1901217 w 2085641"/>
              <a:gd name="connsiteY5" fmla="*/ 1825357 h 1825357"/>
              <a:gd name="connsiteX6" fmla="*/ 1852747 w 2085641"/>
              <a:gd name="connsiteY6" fmla="*/ 1825357 h 1825357"/>
              <a:gd name="connsiteX7" fmla="*/ 1853088 w 2085641"/>
              <a:gd name="connsiteY7" fmla="*/ 1824533 h 1825357"/>
              <a:gd name="connsiteX8" fmla="*/ 1876981 w 2085641"/>
              <a:gd name="connsiteY8" fmla="*/ 1814636 h 1825357"/>
              <a:gd name="connsiteX9" fmla="*/ 1380574 w 2085641"/>
              <a:gd name="connsiteY9" fmla="*/ 1589586 h 1825357"/>
              <a:gd name="connsiteX10" fmla="*/ 1499719 w 2085641"/>
              <a:gd name="connsiteY10" fmla="*/ 1796990 h 1825357"/>
              <a:gd name="connsiteX11" fmla="*/ 1492767 w 2085641"/>
              <a:gd name="connsiteY11" fmla="*/ 1800984 h 1825357"/>
              <a:gd name="connsiteX12" fmla="*/ 1375967 w 2085641"/>
              <a:gd name="connsiteY12" fmla="*/ 1597664 h 1825357"/>
              <a:gd name="connsiteX13" fmla="*/ 2024033 w 2085641"/>
              <a:gd name="connsiteY13" fmla="*/ 1588418 h 1825357"/>
              <a:gd name="connsiteX14" fmla="*/ 2030985 w 2085641"/>
              <a:gd name="connsiteY14" fmla="*/ 1592413 h 1825357"/>
              <a:gd name="connsiteX15" fmla="*/ 1911168 w 2085641"/>
              <a:gd name="connsiteY15" fmla="*/ 1800984 h 1825357"/>
              <a:gd name="connsiteX16" fmla="*/ 1904216 w 2085641"/>
              <a:gd name="connsiteY16" fmla="*/ 1796990 h 1825357"/>
              <a:gd name="connsiteX17" fmla="*/ 1055203 w 2085641"/>
              <a:gd name="connsiteY17" fmla="*/ 1553708 h 1825357"/>
              <a:gd name="connsiteX18" fmla="*/ 1296843 w 2085641"/>
              <a:gd name="connsiteY18" fmla="*/ 1553708 h 1825357"/>
              <a:gd name="connsiteX19" fmla="*/ 1296843 w 2085641"/>
              <a:gd name="connsiteY19" fmla="*/ 1561763 h 1825357"/>
              <a:gd name="connsiteX20" fmla="*/ 1055203 w 2085641"/>
              <a:gd name="connsiteY20" fmla="*/ 1561763 h 1825357"/>
              <a:gd name="connsiteX21" fmla="*/ 0 w 2085641"/>
              <a:gd name="connsiteY21" fmla="*/ 1553708 h 1825357"/>
              <a:gd name="connsiteX22" fmla="*/ 241640 w 2085641"/>
              <a:gd name="connsiteY22" fmla="*/ 1553708 h 1825357"/>
              <a:gd name="connsiteX23" fmla="*/ 241640 w 2085641"/>
              <a:gd name="connsiteY23" fmla="*/ 1561763 h 1825357"/>
              <a:gd name="connsiteX24" fmla="*/ 0 w 2085641"/>
              <a:gd name="connsiteY24" fmla="*/ 1561763 h 1825357"/>
              <a:gd name="connsiteX25" fmla="*/ 999259 w 2085641"/>
              <a:gd name="connsiteY25" fmla="*/ 1519031 h 1825357"/>
              <a:gd name="connsiteX26" fmla="*/ 1033205 w 2085641"/>
              <a:gd name="connsiteY26" fmla="*/ 1552977 h 1825357"/>
              <a:gd name="connsiteX27" fmla="*/ 999259 w 2085641"/>
              <a:gd name="connsiteY27" fmla="*/ 1586922 h 1825357"/>
              <a:gd name="connsiteX28" fmla="*/ 965314 w 2085641"/>
              <a:gd name="connsiteY28" fmla="*/ 1552977 h 1825357"/>
              <a:gd name="connsiteX29" fmla="*/ 999259 w 2085641"/>
              <a:gd name="connsiteY29" fmla="*/ 1519031 h 1825357"/>
              <a:gd name="connsiteX30" fmla="*/ 1351284 w 2085641"/>
              <a:gd name="connsiteY30" fmla="*/ 1517484 h 1825357"/>
              <a:gd name="connsiteX31" fmla="*/ 1385229 w 2085641"/>
              <a:gd name="connsiteY31" fmla="*/ 1551429 h 1825357"/>
              <a:gd name="connsiteX32" fmla="*/ 1351284 w 2085641"/>
              <a:gd name="connsiteY32" fmla="*/ 1585375 h 1825357"/>
              <a:gd name="connsiteX33" fmla="*/ 1317338 w 2085641"/>
              <a:gd name="connsiteY33" fmla="*/ 1551429 h 1825357"/>
              <a:gd name="connsiteX34" fmla="*/ 1327281 w 2085641"/>
              <a:gd name="connsiteY34" fmla="*/ 1527426 h 1825357"/>
              <a:gd name="connsiteX35" fmla="*/ 1327655 w 2085641"/>
              <a:gd name="connsiteY35" fmla="*/ 1527174 h 1825357"/>
              <a:gd name="connsiteX36" fmla="*/ 1328191 w 2085641"/>
              <a:gd name="connsiteY36" fmla="*/ 1525878 h 1825357"/>
              <a:gd name="connsiteX37" fmla="*/ 1337178 w 2085641"/>
              <a:gd name="connsiteY37" fmla="*/ 1519819 h 1825357"/>
              <a:gd name="connsiteX38" fmla="*/ 1336313 w 2085641"/>
              <a:gd name="connsiteY38" fmla="*/ 1521336 h 1825357"/>
              <a:gd name="connsiteX39" fmla="*/ 1338071 w 2085641"/>
              <a:gd name="connsiteY39" fmla="*/ 1520152 h 1825357"/>
              <a:gd name="connsiteX40" fmla="*/ 1351284 w 2085641"/>
              <a:gd name="connsiteY40" fmla="*/ 1517484 h 1825357"/>
              <a:gd name="connsiteX41" fmla="*/ 296081 w 2085641"/>
              <a:gd name="connsiteY41" fmla="*/ 1517484 h 1825357"/>
              <a:gd name="connsiteX42" fmla="*/ 330026 w 2085641"/>
              <a:gd name="connsiteY42" fmla="*/ 1551429 h 1825357"/>
              <a:gd name="connsiteX43" fmla="*/ 296081 w 2085641"/>
              <a:gd name="connsiteY43" fmla="*/ 1585375 h 1825357"/>
              <a:gd name="connsiteX44" fmla="*/ 262135 w 2085641"/>
              <a:gd name="connsiteY44" fmla="*/ 1551429 h 1825357"/>
              <a:gd name="connsiteX45" fmla="*/ 296081 w 2085641"/>
              <a:gd name="connsiteY45" fmla="*/ 1517484 h 1825357"/>
              <a:gd name="connsiteX46" fmla="*/ 2051851 w 2085641"/>
              <a:gd name="connsiteY46" fmla="*/ 1515981 h 1825357"/>
              <a:gd name="connsiteX47" fmla="*/ 2085641 w 2085641"/>
              <a:gd name="connsiteY47" fmla="*/ 1549771 h 1825357"/>
              <a:gd name="connsiteX48" fmla="*/ 2051851 w 2085641"/>
              <a:gd name="connsiteY48" fmla="*/ 1583562 h 1825357"/>
              <a:gd name="connsiteX49" fmla="*/ 2018061 w 2085641"/>
              <a:gd name="connsiteY49" fmla="*/ 1549771 h 1825357"/>
              <a:gd name="connsiteX50" fmla="*/ 2051851 w 2085641"/>
              <a:gd name="connsiteY50" fmla="*/ 1515981 h 1825357"/>
              <a:gd name="connsiteX51" fmla="*/ 1499009 w 2085641"/>
              <a:gd name="connsiteY51" fmla="*/ 1290229 h 1825357"/>
              <a:gd name="connsiteX52" fmla="*/ 1505994 w 2085641"/>
              <a:gd name="connsiteY52" fmla="*/ 1294241 h 1825357"/>
              <a:gd name="connsiteX53" fmla="*/ 1385627 w 2085641"/>
              <a:gd name="connsiteY53" fmla="*/ 1503769 h 1825357"/>
              <a:gd name="connsiteX54" fmla="*/ 1378643 w 2085641"/>
              <a:gd name="connsiteY54" fmla="*/ 1499758 h 1825357"/>
              <a:gd name="connsiteX55" fmla="*/ 851926 w 2085641"/>
              <a:gd name="connsiteY55" fmla="*/ 1290229 h 1825357"/>
              <a:gd name="connsiteX56" fmla="*/ 972292 w 2085641"/>
              <a:gd name="connsiteY56" fmla="*/ 1499758 h 1825357"/>
              <a:gd name="connsiteX57" fmla="*/ 965308 w 2085641"/>
              <a:gd name="connsiteY57" fmla="*/ 1503769 h 1825357"/>
              <a:gd name="connsiteX58" fmla="*/ 845307 w 2085641"/>
              <a:gd name="connsiteY58" fmla="*/ 1294876 h 1825357"/>
              <a:gd name="connsiteX59" fmla="*/ 846014 w 2085641"/>
              <a:gd name="connsiteY59" fmla="*/ 1293625 h 1825357"/>
              <a:gd name="connsiteX60" fmla="*/ 443806 w 2085641"/>
              <a:gd name="connsiteY60" fmla="*/ 1290229 h 1825357"/>
              <a:gd name="connsiteX61" fmla="*/ 450791 w 2085641"/>
              <a:gd name="connsiteY61" fmla="*/ 1294241 h 1825357"/>
              <a:gd name="connsiteX62" fmla="*/ 330424 w 2085641"/>
              <a:gd name="connsiteY62" fmla="*/ 1503769 h 1825357"/>
              <a:gd name="connsiteX63" fmla="*/ 323440 w 2085641"/>
              <a:gd name="connsiteY63" fmla="*/ 1499758 h 1825357"/>
              <a:gd name="connsiteX64" fmla="*/ 1904800 w 2085641"/>
              <a:gd name="connsiteY64" fmla="*/ 1282282 h 1825357"/>
              <a:gd name="connsiteX65" fmla="*/ 2024617 w 2085641"/>
              <a:gd name="connsiteY65" fmla="*/ 1490854 h 1825357"/>
              <a:gd name="connsiteX66" fmla="*/ 2017664 w 2085641"/>
              <a:gd name="connsiteY66" fmla="*/ 1494848 h 1825357"/>
              <a:gd name="connsiteX67" fmla="*/ 1897847 w 2085641"/>
              <a:gd name="connsiteY67" fmla="*/ 1286276 h 1825357"/>
              <a:gd name="connsiteX68" fmla="*/ 527601 w 2085641"/>
              <a:gd name="connsiteY68" fmla="*/ 1253090 h 1825357"/>
              <a:gd name="connsiteX69" fmla="*/ 769242 w 2085641"/>
              <a:gd name="connsiteY69" fmla="*/ 1253090 h 1825357"/>
              <a:gd name="connsiteX70" fmla="*/ 769242 w 2085641"/>
              <a:gd name="connsiteY70" fmla="*/ 1261145 h 1825357"/>
              <a:gd name="connsiteX71" fmla="*/ 527601 w 2085641"/>
              <a:gd name="connsiteY71" fmla="*/ 1261145 h 1825357"/>
              <a:gd name="connsiteX72" fmla="*/ 1582252 w 2085641"/>
              <a:gd name="connsiteY72" fmla="*/ 1242495 h 1825357"/>
              <a:gd name="connsiteX73" fmla="*/ 1822789 w 2085641"/>
              <a:gd name="connsiteY73" fmla="*/ 1242495 h 1825357"/>
              <a:gd name="connsiteX74" fmla="*/ 1822789 w 2085641"/>
              <a:gd name="connsiteY74" fmla="*/ 1250513 h 1825357"/>
              <a:gd name="connsiteX75" fmla="*/ 1822188 w 2085641"/>
              <a:gd name="connsiteY75" fmla="*/ 1250513 h 1825357"/>
              <a:gd name="connsiteX76" fmla="*/ 1822188 w 2085641"/>
              <a:gd name="connsiteY76" fmla="*/ 1257169 h 1825357"/>
              <a:gd name="connsiteX77" fmla="*/ 1581099 w 2085641"/>
              <a:gd name="connsiteY77" fmla="*/ 1257169 h 1825357"/>
              <a:gd name="connsiteX78" fmla="*/ 1581099 w 2085641"/>
              <a:gd name="connsiteY78" fmla="*/ 1249133 h 1825357"/>
              <a:gd name="connsiteX79" fmla="*/ 1582252 w 2085641"/>
              <a:gd name="connsiteY79" fmla="*/ 1249133 h 1825357"/>
              <a:gd name="connsiteX80" fmla="*/ 1526955 w 2085641"/>
              <a:gd name="connsiteY80" fmla="*/ 1217460 h 1825357"/>
              <a:gd name="connsiteX81" fmla="*/ 1560900 w 2085641"/>
              <a:gd name="connsiteY81" fmla="*/ 1251405 h 1825357"/>
              <a:gd name="connsiteX82" fmla="*/ 1526955 w 2085641"/>
              <a:gd name="connsiteY82" fmla="*/ 1285350 h 1825357"/>
              <a:gd name="connsiteX83" fmla="*/ 1493009 w 2085641"/>
              <a:gd name="connsiteY83" fmla="*/ 1251405 h 1825357"/>
              <a:gd name="connsiteX84" fmla="*/ 1502952 w 2085641"/>
              <a:gd name="connsiteY84" fmla="*/ 1227402 h 1825357"/>
              <a:gd name="connsiteX85" fmla="*/ 1504039 w 2085641"/>
              <a:gd name="connsiteY85" fmla="*/ 1226669 h 1825357"/>
              <a:gd name="connsiteX86" fmla="*/ 1505720 w 2085641"/>
              <a:gd name="connsiteY86" fmla="*/ 1222610 h 1825357"/>
              <a:gd name="connsiteX87" fmla="*/ 1507274 w 2085641"/>
              <a:gd name="connsiteY87" fmla="*/ 1221562 h 1825357"/>
              <a:gd name="connsiteX88" fmla="*/ 1504564 w 2085641"/>
              <a:gd name="connsiteY88" fmla="*/ 1226315 h 1825357"/>
              <a:gd name="connsiteX89" fmla="*/ 1513742 w 2085641"/>
              <a:gd name="connsiteY89" fmla="*/ 1220128 h 1825357"/>
              <a:gd name="connsiteX90" fmla="*/ 1526955 w 2085641"/>
              <a:gd name="connsiteY90" fmla="*/ 1217460 h 1825357"/>
              <a:gd name="connsiteX91" fmla="*/ 471752 w 2085641"/>
              <a:gd name="connsiteY91" fmla="*/ 1217460 h 1825357"/>
              <a:gd name="connsiteX92" fmla="*/ 505697 w 2085641"/>
              <a:gd name="connsiteY92" fmla="*/ 1251405 h 1825357"/>
              <a:gd name="connsiteX93" fmla="*/ 471752 w 2085641"/>
              <a:gd name="connsiteY93" fmla="*/ 1285350 h 1825357"/>
              <a:gd name="connsiteX94" fmla="*/ 437807 w 2085641"/>
              <a:gd name="connsiteY94" fmla="*/ 1251405 h 1825357"/>
              <a:gd name="connsiteX95" fmla="*/ 471752 w 2085641"/>
              <a:gd name="connsiteY95" fmla="*/ 1217460 h 1825357"/>
              <a:gd name="connsiteX96" fmla="*/ 823682 w 2085641"/>
              <a:gd name="connsiteY96" fmla="*/ 1216866 h 1825357"/>
              <a:gd name="connsiteX97" fmla="*/ 857628 w 2085641"/>
              <a:gd name="connsiteY97" fmla="*/ 1250811 h 1825357"/>
              <a:gd name="connsiteX98" fmla="*/ 823682 w 2085641"/>
              <a:gd name="connsiteY98" fmla="*/ 1284757 h 1825357"/>
              <a:gd name="connsiteX99" fmla="*/ 789737 w 2085641"/>
              <a:gd name="connsiteY99" fmla="*/ 1250811 h 1825357"/>
              <a:gd name="connsiteX100" fmla="*/ 823682 w 2085641"/>
              <a:gd name="connsiteY100" fmla="*/ 1216866 h 1825357"/>
              <a:gd name="connsiteX101" fmla="*/ 1876981 w 2085641"/>
              <a:gd name="connsiteY101" fmla="*/ 1209845 h 1825357"/>
              <a:gd name="connsiteX102" fmla="*/ 1910772 w 2085641"/>
              <a:gd name="connsiteY102" fmla="*/ 1243636 h 1825357"/>
              <a:gd name="connsiteX103" fmla="*/ 1909904 w 2085641"/>
              <a:gd name="connsiteY103" fmla="*/ 1245731 h 1825357"/>
              <a:gd name="connsiteX104" fmla="*/ 1910372 w 2085641"/>
              <a:gd name="connsiteY104" fmla="*/ 1246859 h 1825357"/>
              <a:gd name="connsiteX105" fmla="*/ 1876504 w 2085641"/>
              <a:gd name="connsiteY105" fmla="*/ 1280727 h 1825357"/>
              <a:gd name="connsiteX106" fmla="*/ 1842636 w 2085641"/>
              <a:gd name="connsiteY106" fmla="*/ 1246859 h 1825357"/>
              <a:gd name="connsiteX107" fmla="*/ 1843581 w 2085641"/>
              <a:gd name="connsiteY107" fmla="*/ 1244577 h 1825357"/>
              <a:gd name="connsiteX108" fmla="*/ 1843191 w 2085641"/>
              <a:gd name="connsiteY108" fmla="*/ 1243636 h 1825357"/>
              <a:gd name="connsiteX109" fmla="*/ 1876981 w 2085641"/>
              <a:gd name="connsiteY109" fmla="*/ 1209845 h 1825357"/>
              <a:gd name="connsiteX110" fmla="*/ 971408 w 2085641"/>
              <a:gd name="connsiteY110" fmla="*/ 989611 h 1825357"/>
              <a:gd name="connsiteX111" fmla="*/ 978392 w 2085641"/>
              <a:gd name="connsiteY111" fmla="*/ 993623 h 1825357"/>
              <a:gd name="connsiteX112" fmla="*/ 858026 w 2085641"/>
              <a:gd name="connsiteY112" fmla="*/ 1203151 h 1825357"/>
              <a:gd name="connsiteX113" fmla="*/ 851042 w 2085641"/>
              <a:gd name="connsiteY113" fmla="*/ 1199140 h 1825357"/>
              <a:gd name="connsiteX114" fmla="*/ 2023892 w 2085641"/>
              <a:gd name="connsiteY114" fmla="*/ 986256 h 1825357"/>
              <a:gd name="connsiteX115" fmla="*/ 2030860 w 2085641"/>
              <a:gd name="connsiteY115" fmla="*/ 990259 h 1825357"/>
              <a:gd name="connsiteX116" fmla="*/ 1910768 w 2085641"/>
              <a:gd name="connsiteY116" fmla="*/ 1199308 h 1825357"/>
              <a:gd name="connsiteX117" fmla="*/ 1903801 w 2085641"/>
              <a:gd name="connsiteY117" fmla="*/ 1195305 h 1825357"/>
              <a:gd name="connsiteX118" fmla="*/ 1379229 w 2085641"/>
              <a:gd name="connsiteY118" fmla="*/ 982690 h 1825357"/>
              <a:gd name="connsiteX119" fmla="*/ 1499596 w 2085641"/>
              <a:gd name="connsiteY119" fmla="*/ 1192217 h 1825357"/>
              <a:gd name="connsiteX120" fmla="*/ 1492611 w 2085641"/>
              <a:gd name="connsiteY120" fmla="*/ 1196230 h 1825357"/>
              <a:gd name="connsiteX121" fmla="*/ 1372245 w 2085641"/>
              <a:gd name="connsiteY121" fmla="*/ 986702 h 1825357"/>
              <a:gd name="connsiteX122" fmla="*/ 324026 w 2085641"/>
              <a:gd name="connsiteY122" fmla="*/ 982690 h 1825357"/>
              <a:gd name="connsiteX123" fmla="*/ 444393 w 2085641"/>
              <a:gd name="connsiteY123" fmla="*/ 1192217 h 1825357"/>
              <a:gd name="connsiteX124" fmla="*/ 437408 w 2085641"/>
              <a:gd name="connsiteY124" fmla="*/ 1196230 h 1825357"/>
              <a:gd name="connsiteX125" fmla="*/ 317042 w 2085641"/>
              <a:gd name="connsiteY125" fmla="*/ 986702 h 1825357"/>
              <a:gd name="connsiteX126" fmla="*/ 1055203 w 2085641"/>
              <a:gd name="connsiteY126" fmla="*/ 942720 h 1825357"/>
              <a:gd name="connsiteX127" fmla="*/ 1296843 w 2085641"/>
              <a:gd name="connsiteY127" fmla="*/ 942720 h 1825357"/>
              <a:gd name="connsiteX128" fmla="*/ 1296843 w 2085641"/>
              <a:gd name="connsiteY128" fmla="*/ 950774 h 1825357"/>
              <a:gd name="connsiteX129" fmla="*/ 1055203 w 2085641"/>
              <a:gd name="connsiteY129" fmla="*/ 950774 h 1825357"/>
              <a:gd name="connsiteX130" fmla="*/ 0 w 2085641"/>
              <a:gd name="connsiteY130" fmla="*/ 942720 h 1825357"/>
              <a:gd name="connsiteX131" fmla="*/ 241640 w 2085641"/>
              <a:gd name="connsiteY131" fmla="*/ 942720 h 1825357"/>
              <a:gd name="connsiteX132" fmla="*/ 241640 w 2085641"/>
              <a:gd name="connsiteY132" fmla="*/ 950774 h 1825357"/>
              <a:gd name="connsiteX133" fmla="*/ 0 w 2085641"/>
              <a:gd name="connsiteY133" fmla="*/ 950774 h 1825357"/>
              <a:gd name="connsiteX134" fmla="*/ 999353 w 2085641"/>
              <a:gd name="connsiteY134" fmla="*/ 916842 h 1825357"/>
              <a:gd name="connsiteX135" fmla="*/ 1033299 w 2085641"/>
              <a:gd name="connsiteY135" fmla="*/ 950787 h 1825357"/>
              <a:gd name="connsiteX136" fmla="*/ 999353 w 2085641"/>
              <a:gd name="connsiteY136" fmla="*/ 984732 h 1825357"/>
              <a:gd name="connsiteX137" fmla="*/ 965407 w 2085641"/>
              <a:gd name="connsiteY137" fmla="*/ 950787 h 1825357"/>
              <a:gd name="connsiteX138" fmla="*/ 999353 w 2085641"/>
              <a:gd name="connsiteY138" fmla="*/ 916842 h 1825357"/>
              <a:gd name="connsiteX139" fmla="*/ 2051774 w 2085641"/>
              <a:gd name="connsiteY139" fmla="*/ 913652 h 1825357"/>
              <a:gd name="connsiteX140" fmla="*/ 2085641 w 2085641"/>
              <a:gd name="connsiteY140" fmla="*/ 947520 h 1825357"/>
              <a:gd name="connsiteX141" fmla="*/ 2051774 w 2085641"/>
              <a:gd name="connsiteY141" fmla="*/ 981388 h 1825357"/>
              <a:gd name="connsiteX142" fmla="*/ 2017905 w 2085641"/>
              <a:gd name="connsiteY142" fmla="*/ 947520 h 1825357"/>
              <a:gd name="connsiteX143" fmla="*/ 2051774 w 2085641"/>
              <a:gd name="connsiteY143" fmla="*/ 913652 h 1825357"/>
              <a:gd name="connsiteX144" fmla="*/ 1351284 w 2085641"/>
              <a:gd name="connsiteY144" fmla="*/ 909919 h 1825357"/>
              <a:gd name="connsiteX145" fmla="*/ 1385229 w 2085641"/>
              <a:gd name="connsiteY145" fmla="*/ 943865 h 1825357"/>
              <a:gd name="connsiteX146" fmla="*/ 1351284 w 2085641"/>
              <a:gd name="connsiteY146" fmla="*/ 977811 h 1825357"/>
              <a:gd name="connsiteX147" fmla="*/ 1317338 w 2085641"/>
              <a:gd name="connsiteY147" fmla="*/ 943865 h 1825357"/>
              <a:gd name="connsiteX148" fmla="*/ 1351284 w 2085641"/>
              <a:gd name="connsiteY148" fmla="*/ 909919 h 1825357"/>
              <a:gd name="connsiteX149" fmla="*/ 296081 w 2085641"/>
              <a:gd name="connsiteY149" fmla="*/ 909919 h 1825357"/>
              <a:gd name="connsiteX150" fmla="*/ 330026 w 2085641"/>
              <a:gd name="connsiteY150" fmla="*/ 943865 h 1825357"/>
              <a:gd name="connsiteX151" fmla="*/ 296081 w 2085641"/>
              <a:gd name="connsiteY151" fmla="*/ 977811 h 1825357"/>
              <a:gd name="connsiteX152" fmla="*/ 262135 w 2085641"/>
              <a:gd name="connsiteY152" fmla="*/ 943865 h 1825357"/>
              <a:gd name="connsiteX153" fmla="*/ 296081 w 2085641"/>
              <a:gd name="connsiteY153" fmla="*/ 909919 h 1825357"/>
              <a:gd name="connsiteX154" fmla="*/ 446776 w 2085641"/>
              <a:gd name="connsiteY154" fmla="*/ 684953 h 1825357"/>
              <a:gd name="connsiteX155" fmla="*/ 453760 w 2085641"/>
              <a:gd name="connsiteY155" fmla="*/ 688965 h 1825357"/>
              <a:gd name="connsiteX156" fmla="*/ 333394 w 2085641"/>
              <a:gd name="connsiteY156" fmla="*/ 898493 h 1825357"/>
              <a:gd name="connsiteX157" fmla="*/ 326410 w 2085641"/>
              <a:gd name="connsiteY157" fmla="*/ 894481 h 1825357"/>
              <a:gd name="connsiteX158" fmla="*/ 1501183 w 2085641"/>
              <a:gd name="connsiteY158" fmla="*/ 682475 h 1825357"/>
              <a:gd name="connsiteX159" fmla="*/ 1508167 w 2085641"/>
              <a:gd name="connsiteY159" fmla="*/ 686488 h 1825357"/>
              <a:gd name="connsiteX160" fmla="*/ 1387801 w 2085641"/>
              <a:gd name="connsiteY160" fmla="*/ 896016 h 1825357"/>
              <a:gd name="connsiteX161" fmla="*/ 1380816 w 2085641"/>
              <a:gd name="connsiteY161" fmla="*/ 892004 h 1825357"/>
              <a:gd name="connsiteX162" fmla="*/ 851628 w 2085641"/>
              <a:gd name="connsiteY162" fmla="*/ 682072 h 1825357"/>
              <a:gd name="connsiteX163" fmla="*/ 971994 w 2085641"/>
              <a:gd name="connsiteY163" fmla="*/ 891599 h 1825357"/>
              <a:gd name="connsiteX164" fmla="*/ 965010 w 2085641"/>
              <a:gd name="connsiteY164" fmla="*/ 895612 h 1825357"/>
              <a:gd name="connsiteX165" fmla="*/ 844643 w 2085641"/>
              <a:gd name="connsiteY165" fmla="*/ 686084 h 1825357"/>
              <a:gd name="connsiteX166" fmla="*/ 1904385 w 2085641"/>
              <a:gd name="connsiteY166" fmla="*/ 679418 h 1825357"/>
              <a:gd name="connsiteX167" fmla="*/ 2024476 w 2085641"/>
              <a:gd name="connsiteY167" fmla="*/ 888468 h 1825357"/>
              <a:gd name="connsiteX168" fmla="*/ 2017508 w 2085641"/>
              <a:gd name="connsiteY168" fmla="*/ 892471 h 1825357"/>
              <a:gd name="connsiteX169" fmla="*/ 1897417 w 2085641"/>
              <a:gd name="connsiteY169" fmla="*/ 683421 h 1825357"/>
              <a:gd name="connsiteX170" fmla="*/ 527601 w 2085641"/>
              <a:gd name="connsiteY170" fmla="*/ 642102 h 1825357"/>
              <a:gd name="connsiteX171" fmla="*/ 769242 w 2085641"/>
              <a:gd name="connsiteY171" fmla="*/ 642102 h 1825357"/>
              <a:gd name="connsiteX172" fmla="*/ 769242 w 2085641"/>
              <a:gd name="connsiteY172" fmla="*/ 650156 h 1825357"/>
              <a:gd name="connsiteX173" fmla="*/ 527601 w 2085641"/>
              <a:gd name="connsiteY173" fmla="*/ 650156 h 1825357"/>
              <a:gd name="connsiteX174" fmla="*/ 1581099 w 2085641"/>
              <a:gd name="connsiteY174" fmla="*/ 639540 h 1825357"/>
              <a:gd name="connsiteX175" fmla="*/ 1822188 w 2085641"/>
              <a:gd name="connsiteY175" fmla="*/ 639540 h 1825357"/>
              <a:gd name="connsiteX176" fmla="*/ 1822188 w 2085641"/>
              <a:gd name="connsiteY176" fmla="*/ 647576 h 1825357"/>
              <a:gd name="connsiteX177" fmla="*/ 1581099 w 2085641"/>
              <a:gd name="connsiteY177" fmla="*/ 647576 h 1825357"/>
              <a:gd name="connsiteX178" fmla="*/ 474722 w 2085641"/>
              <a:gd name="connsiteY178" fmla="*/ 612183 h 1825357"/>
              <a:gd name="connsiteX179" fmla="*/ 508667 w 2085641"/>
              <a:gd name="connsiteY179" fmla="*/ 646128 h 1825357"/>
              <a:gd name="connsiteX180" fmla="*/ 474722 w 2085641"/>
              <a:gd name="connsiteY180" fmla="*/ 680074 h 1825357"/>
              <a:gd name="connsiteX181" fmla="*/ 440776 w 2085641"/>
              <a:gd name="connsiteY181" fmla="*/ 646128 h 1825357"/>
              <a:gd name="connsiteX182" fmla="*/ 474722 w 2085641"/>
              <a:gd name="connsiteY182" fmla="*/ 612183 h 1825357"/>
              <a:gd name="connsiteX183" fmla="*/ 1529128 w 2085641"/>
              <a:gd name="connsiteY183" fmla="*/ 609706 h 1825357"/>
              <a:gd name="connsiteX184" fmla="*/ 1563074 w 2085641"/>
              <a:gd name="connsiteY184" fmla="*/ 643651 h 1825357"/>
              <a:gd name="connsiteX185" fmla="*/ 1529128 w 2085641"/>
              <a:gd name="connsiteY185" fmla="*/ 677597 h 1825357"/>
              <a:gd name="connsiteX186" fmla="*/ 1495182 w 2085641"/>
              <a:gd name="connsiteY186" fmla="*/ 643651 h 1825357"/>
              <a:gd name="connsiteX187" fmla="*/ 1529128 w 2085641"/>
              <a:gd name="connsiteY187" fmla="*/ 609706 h 1825357"/>
              <a:gd name="connsiteX188" fmla="*/ 823682 w 2085641"/>
              <a:gd name="connsiteY188" fmla="*/ 609302 h 1825357"/>
              <a:gd name="connsiteX189" fmla="*/ 857628 w 2085641"/>
              <a:gd name="connsiteY189" fmla="*/ 643248 h 1825357"/>
              <a:gd name="connsiteX190" fmla="*/ 823682 w 2085641"/>
              <a:gd name="connsiteY190" fmla="*/ 677193 h 1825357"/>
              <a:gd name="connsiteX191" fmla="*/ 789737 w 2085641"/>
              <a:gd name="connsiteY191" fmla="*/ 643248 h 1825357"/>
              <a:gd name="connsiteX192" fmla="*/ 823682 w 2085641"/>
              <a:gd name="connsiteY192" fmla="*/ 609302 h 1825357"/>
              <a:gd name="connsiteX193" fmla="*/ 1876504 w 2085641"/>
              <a:gd name="connsiteY193" fmla="*/ 606815 h 1825357"/>
              <a:gd name="connsiteX194" fmla="*/ 1910372 w 2085641"/>
              <a:gd name="connsiteY194" fmla="*/ 640683 h 1825357"/>
              <a:gd name="connsiteX195" fmla="*/ 1876504 w 2085641"/>
              <a:gd name="connsiteY195" fmla="*/ 674551 h 1825357"/>
              <a:gd name="connsiteX196" fmla="*/ 1842636 w 2085641"/>
              <a:gd name="connsiteY196" fmla="*/ 640683 h 1825357"/>
              <a:gd name="connsiteX197" fmla="*/ 1876504 w 2085641"/>
              <a:gd name="connsiteY197" fmla="*/ 606815 h 1825357"/>
              <a:gd name="connsiteX198" fmla="*/ 327380 w 2085641"/>
              <a:gd name="connsiteY198" fmla="*/ 379441 h 1825357"/>
              <a:gd name="connsiteX199" fmla="*/ 447471 w 2085641"/>
              <a:gd name="connsiteY199" fmla="*/ 588491 h 1825357"/>
              <a:gd name="connsiteX200" fmla="*/ 440503 w 2085641"/>
              <a:gd name="connsiteY200" fmla="*/ 592494 h 1825357"/>
              <a:gd name="connsiteX201" fmla="*/ 320412 w 2085641"/>
              <a:gd name="connsiteY201" fmla="*/ 383445 h 1825357"/>
              <a:gd name="connsiteX202" fmla="*/ 976551 w 2085641"/>
              <a:gd name="connsiteY202" fmla="*/ 377818 h 1825357"/>
              <a:gd name="connsiteX203" fmla="*/ 983535 w 2085641"/>
              <a:gd name="connsiteY203" fmla="*/ 381829 h 1825357"/>
              <a:gd name="connsiteX204" fmla="*/ 863169 w 2085641"/>
              <a:gd name="connsiteY204" fmla="*/ 591358 h 1825357"/>
              <a:gd name="connsiteX205" fmla="*/ 856185 w 2085641"/>
              <a:gd name="connsiteY205" fmla="*/ 587345 h 1825357"/>
              <a:gd name="connsiteX206" fmla="*/ 1381403 w 2085641"/>
              <a:gd name="connsiteY206" fmla="*/ 374936 h 1825357"/>
              <a:gd name="connsiteX207" fmla="*/ 1501769 w 2085641"/>
              <a:gd name="connsiteY207" fmla="*/ 584464 h 1825357"/>
              <a:gd name="connsiteX208" fmla="*/ 1494785 w 2085641"/>
              <a:gd name="connsiteY208" fmla="*/ 588476 h 1825357"/>
              <a:gd name="connsiteX209" fmla="*/ 1374418 w 2085641"/>
              <a:gd name="connsiteY209" fmla="*/ 378948 h 1825357"/>
              <a:gd name="connsiteX210" fmla="*/ 1057376 w 2085641"/>
              <a:gd name="connsiteY210" fmla="*/ 334966 h 1825357"/>
              <a:gd name="connsiteX211" fmla="*/ 1299017 w 2085641"/>
              <a:gd name="connsiteY211" fmla="*/ 334966 h 1825357"/>
              <a:gd name="connsiteX212" fmla="*/ 1299017 w 2085641"/>
              <a:gd name="connsiteY212" fmla="*/ 343020 h 1825357"/>
              <a:gd name="connsiteX213" fmla="*/ 1057376 w 2085641"/>
              <a:gd name="connsiteY213" fmla="*/ 343020 h 1825357"/>
              <a:gd name="connsiteX214" fmla="*/ 299498 w 2085641"/>
              <a:gd name="connsiteY214" fmla="*/ 306838 h 1825357"/>
              <a:gd name="connsiteX215" fmla="*/ 333366 w 2085641"/>
              <a:gd name="connsiteY215" fmla="*/ 340706 h 1825357"/>
              <a:gd name="connsiteX216" fmla="*/ 299498 w 2085641"/>
              <a:gd name="connsiteY216" fmla="*/ 374574 h 1825357"/>
              <a:gd name="connsiteX217" fmla="*/ 265631 w 2085641"/>
              <a:gd name="connsiteY217" fmla="*/ 340706 h 1825357"/>
              <a:gd name="connsiteX218" fmla="*/ 299498 w 2085641"/>
              <a:gd name="connsiteY218" fmla="*/ 306838 h 1825357"/>
              <a:gd name="connsiteX219" fmla="*/ 1004497 w 2085641"/>
              <a:gd name="connsiteY219" fmla="*/ 305047 h 1825357"/>
              <a:gd name="connsiteX220" fmla="*/ 1038442 w 2085641"/>
              <a:gd name="connsiteY220" fmla="*/ 338993 h 1825357"/>
              <a:gd name="connsiteX221" fmla="*/ 1004497 w 2085641"/>
              <a:gd name="connsiteY221" fmla="*/ 372939 h 1825357"/>
              <a:gd name="connsiteX222" fmla="*/ 970551 w 2085641"/>
              <a:gd name="connsiteY222" fmla="*/ 338993 h 1825357"/>
              <a:gd name="connsiteX223" fmla="*/ 1004497 w 2085641"/>
              <a:gd name="connsiteY223" fmla="*/ 305047 h 1825357"/>
              <a:gd name="connsiteX224" fmla="*/ 1353457 w 2085641"/>
              <a:gd name="connsiteY224" fmla="*/ 302166 h 1825357"/>
              <a:gd name="connsiteX225" fmla="*/ 1387402 w 2085641"/>
              <a:gd name="connsiteY225" fmla="*/ 336112 h 1825357"/>
              <a:gd name="connsiteX226" fmla="*/ 1353457 w 2085641"/>
              <a:gd name="connsiteY226" fmla="*/ 370057 h 1825357"/>
              <a:gd name="connsiteX227" fmla="*/ 1319512 w 2085641"/>
              <a:gd name="connsiteY227" fmla="*/ 336112 h 1825357"/>
              <a:gd name="connsiteX228" fmla="*/ 1353457 w 2085641"/>
              <a:gd name="connsiteY228" fmla="*/ 302166 h 1825357"/>
              <a:gd name="connsiteX229" fmla="*/ 449552 w 2085641"/>
              <a:gd name="connsiteY229" fmla="*/ 75479 h 1825357"/>
              <a:gd name="connsiteX230" fmla="*/ 456520 w 2085641"/>
              <a:gd name="connsiteY230" fmla="*/ 79482 h 1825357"/>
              <a:gd name="connsiteX231" fmla="*/ 336429 w 2085641"/>
              <a:gd name="connsiteY231" fmla="*/ 288532 h 1825357"/>
              <a:gd name="connsiteX232" fmla="*/ 329460 w 2085641"/>
              <a:gd name="connsiteY232" fmla="*/ 284528 h 1825357"/>
              <a:gd name="connsiteX233" fmla="*/ 853479 w 2085641"/>
              <a:gd name="connsiteY233" fmla="*/ 72604 h 1825357"/>
              <a:gd name="connsiteX234" fmla="*/ 973570 w 2085641"/>
              <a:gd name="connsiteY234" fmla="*/ 281654 h 1825357"/>
              <a:gd name="connsiteX235" fmla="*/ 966602 w 2085641"/>
              <a:gd name="connsiteY235" fmla="*/ 285656 h 1825357"/>
              <a:gd name="connsiteX236" fmla="*/ 846510 w 2085641"/>
              <a:gd name="connsiteY236" fmla="*/ 76607 h 1825357"/>
              <a:gd name="connsiteX237" fmla="*/ 530193 w 2085641"/>
              <a:gd name="connsiteY237" fmla="*/ 32725 h 1825357"/>
              <a:gd name="connsiteX238" fmla="*/ 771281 w 2085641"/>
              <a:gd name="connsiteY238" fmla="*/ 32725 h 1825357"/>
              <a:gd name="connsiteX239" fmla="*/ 771281 w 2085641"/>
              <a:gd name="connsiteY239" fmla="*/ 40761 h 1825357"/>
              <a:gd name="connsiteX240" fmla="*/ 530193 w 2085641"/>
              <a:gd name="connsiteY240" fmla="*/ 40761 h 1825357"/>
              <a:gd name="connsiteX241" fmla="*/ 477434 w 2085641"/>
              <a:gd name="connsiteY241" fmla="*/ 2876 h 1825357"/>
              <a:gd name="connsiteX242" fmla="*/ 511302 w 2085641"/>
              <a:gd name="connsiteY242" fmla="*/ 36744 h 1825357"/>
              <a:gd name="connsiteX243" fmla="*/ 477434 w 2085641"/>
              <a:gd name="connsiteY243" fmla="*/ 70611 h 1825357"/>
              <a:gd name="connsiteX244" fmla="*/ 443566 w 2085641"/>
              <a:gd name="connsiteY244" fmla="*/ 36744 h 1825357"/>
              <a:gd name="connsiteX245" fmla="*/ 477434 w 2085641"/>
              <a:gd name="connsiteY245" fmla="*/ 2876 h 1825357"/>
              <a:gd name="connsiteX246" fmla="*/ 825597 w 2085641"/>
              <a:gd name="connsiteY246" fmla="*/ 0 h 1825357"/>
              <a:gd name="connsiteX247" fmla="*/ 859465 w 2085641"/>
              <a:gd name="connsiteY247" fmla="*/ 33868 h 1825357"/>
              <a:gd name="connsiteX248" fmla="*/ 825597 w 2085641"/>
              <a:gd name="connsiteY248" fmla="*/ 67737 h 1825357"/>
              <a:gd name="connsiteX249" fmla="*/ 791729 w 2085641"/>
              <a:gd name="connsiteY249" fmla="*/ 33868 h 1825357"/>
              <a:gd name="connsiteX250" fmla="*/ 825597 w 2085641"/>
              <a:gd name="connsiteY250" fmla="*/ 0 h 182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2085641" h="1825357">
                <a:moveTo>
                  <a:pt x="1526563" y="1816176"/>
                </a:moveTo>
                <a:lnTo>
                  <a:pt x="1548729" y="1825357"/>
                </a:lnTo>
                <a:lnTo>
                  <a:pt x="1504398" y="1825357"/>
                </a:lnTo>
                <a:close/>
                <a:moveTo>
                  <a:pt x="1876981" y="1814636"/>
                </a:moveTo>
                <a:cubicBezTo>
                  <a:pt x="1886312" y="1814636"/>
                  <a:pt x="1894760" y="1818418"/>
                  <a:pt x="1900875" y="1824533"/>
                </a:cubicBezTo>
                <a:lnTo>
                  <a:pt x="1901217" y="1825357"/>
                </a:lnTo>
                <a:lnTo>
                  <a:pt x="1852747" y="1825357"/>
                </a:lnTo>
                <a:lnTo>
                  <a:pt x="1853088" y="1824533"/>
                </a:lnTo>
                <a:cubicBezTo>
                  <a:pt x="1859203" y="1818418"/>
                  <a:pt x="1867651" y="1814636"/>
                  <a:pt x="1876981" y="1814636"/>
                </a:cubicBezTo>
                <a:close/>
                <a:moveTo>
                  <a:pt x="1380574" y="1589586"/>
                </a:moveTo>
                <a:lnTo>
                  <a:pt x="1499719" y="1796990"/>
                </a:lnTo>
                <a:lnTo>
                  <a:pt x="1492767" y="1800984"/>
                </a:lnTo>
                <a:lnTo>
                  <a:pt x="1375967" y="1597664"/>
                </a:lnTo>
                <a:close/>
                <a:moveTo>
                  <a:pt x="2024033" y="1588418"/>
                </a:moveTo>
                <a:lnTo>
                  <a:pt x="2030985" y="1592413"/>
                </a:lnTo>
                <a:lnTo>
                  <a:pt x="1911168" y="1800984"/>
                </a:lnTo>
                <a:lnTo>
                  <a:pt x="1904216" y="1796990"/>
                </a:lnTo>
                <a:close/>
                <a:moveTo>
                  <a:pt x="1055203" y="1553708"/>
                </a:moveTo>
                <a:lnTo>
                  <a:pt x="1296843" y="1553708"/>
                </a:lnTo>
                <a:lnTo>
                  <a:pt x="1296843" y="1561763"/>
                </a:lnTo>
                <a:lnTo>
                  <a:pt x="1055203" y="1561763"/>
                </a:lnTo>
                <a:close/>
                <a:moveTo>
                  <a:pt x="0" y="1553708"/>
                </a:moveTo>
                <a:lnTo>
                  <a:pt x="241640" y="1553708"/>
                </a:lnTo>
                <a:lnTo>
                  <a:pt x="241640" y="1561763"/>
                </a:lnTo>
                <a:lnTo>
                  <a:pt x="0" y="1561763"/>
                </a:lnTo>
                <a:close/>
                <a:moveTo>
                  <a:pt x="999259" y="1519031"/>
                </a:moveTo>
                <a:cubicBezTo>
                  <a:pt x="1018007" y="1519031"/>
                  <a:pt x="1033205" y="1534229"/>
                  <a:pt x="1033205" y="1552977"/>
                </a:cubicBezTo>
                <a:cubicBezTo>
                  <a:pt x="1033205" y="1571724"/>
                  <a:pt x="1018007" y="1586922"/>
                  <a:pt x="999259" y="1586922"/>
                </a:cubicBezTo>
                <a:cubicBezTo>
                  <a:pt x="980512" y="1586922"/>
                  <a:pt x="965314" y="1571724"/>
                  <a:pt x="965314" y="1552977"/>
                </a:cubicBezTo>
                <a:cubicBezTo>
                  <a:pt x="965314" y="1534229"/>
                  <a:pt x="980512" y="1519031"/>
                  <a:pt x="999259" y="1519031"/>
                </a:cubicBezTo>
                <a:close/>
                <a:moveTo>
                  <a:pt x="1351284" y="1517484"/>
                </a:moveTo>
                <a:cubicBezTo>
                  <a:pt x="1370031" y="1517484"/>
                  <a:pt x="1385229" y="1532681"/>
                  <a:pt x="1385229" y="1551429"/>
                </a:cubicBezTo>
                <a:cubicBezTo>
                  <a:pt x="1385229" y="1570177"/>
                  <a:pt x="1370031" y="1585375"/>
                  <a:pt x="1351284" y="1585375"/>
                </a:cubicBezTo>
                <a:cubicBezTo>
                  <a:pt x="1332536" y="1585375"/>
                  <a:pt x="1317338" y="1570177"/>
                  <a:pt x="1317338" y="1551429"/>
                </a:cubicBezTo>
                <a:cubicBezTo>
                  <a:pt x="1317338" y="1542055"/>
                  <a:pt x="1321138" y="1533569"/>
                  <a:pt x="1327281" y="1527426"/>
                </a:cubicBezTo>
                <a:lnTo>
                  <a:pt x="1327655" y="1527174"/>
                </a:lnTo>
                <a:lnTo>
                  <a:pt x="1328191" y="1525878"/>
                </a:lnTo>
                <a:lnTo>
                  <a:pt x="1337178" y="1519819"/>
                </a:lnTo>
                <a:lnTo>
                  <a:pt x="1336313" y="1521336"/>
                </a:lnTo>
                <a:lnTo>
                  <a:pt x="1338071" y="1520152"/>
                </a:lnTo>
                <a:cubicBezTo>
                  <a:pt x="1342132" y="1518434"/>
                  <a:pt x="1346597" y="1517484"/>
                  <a:pt x="1351284" y="1517484"/>
                </a:cubicBezTo>
                <a:close/>
                <a:moveTo>
                  <a:pt x="296081" y="1517484"/>
                </a:moveTo>
                <a:cubicBezTo>
                  <a:pt x="314828" y="1517484"/>
                  <a:pt x="330026" y="1532681"/>
                  <a:pt x="330026" y="1551429"/>
                </a:cubicBezTo>
                <a:cubicBezTo>
                  <a:pt x="330026" y="1570177"/>
                  <a:pt x="314828" y="1585375"/>
                  <a:pt x="296081" y="1585375"/>
                </a:cubicBezTo>
                <a:cubicBezTo>
                  <a:pt x="277333" y="1585375"/>
                  <a:pt x="262135" y="1570177"/>
                  <a:pt x="262135" y="1551429"/>
                </a:cubicBezTo>
                <a:cubicBezTo>
                  <a:pt x="262135" y="1532681"/>
                  <a:pt x="277333" y="1517484"/>
                  <a:pt x="296081" y="1517484"/>
                </a:cubicBezTo>
                <a:close/>
                <a:moveTo>
                  <a:pt x="2051851" y="1515981"/>
                </a:moveTo>
                <a:cubicBezTo>
                  <a:pt x="2070512" y="1515981"/>
                  <a:pt x="2085641" y="1531110"/>
                  <a:pt x="2085641" y="1549771"/>
                </a:cubicBezTo>
                <a:cubicBezTo>
                  <a:pt x="2085641" y="1568434"/>
                  <a:pt x="2070512" y="1583562"/>
                  <a:pt x="2051851" y="1583562"/>
                </a:cubicBezTo>
                <a:cubicBezTo>
                  <a:pt x="2033189" y="1583562"/>
                  <a:pt x="2018061" y="1568434"/>
                  <a:pt x="2018061" y="1549771"/>
                </a:cubicBezTo>
                <a:cubicBezTo>
                  <a:pt x="2018061" y="1531110"/>
                  <a:pt x="2033189" y="1515981"/>
                  <a:pt x="2051851" y="1515981"/>
                </a:cubicBezTo>
                <a:close/>
                <a:moveTo>
                  <a:pt x="1499009" y="1290229"/>
                </a:moveTo>
                <a:lnTo>
                  <a:pt x="1505994" y="1294241"/>
                </a:lnTo>
                <a:lnTo>
                  <a:pt x="1385627" y="1503769"/>
                </a:lnTo>
                <a:lnTo>
                  <a:pt x="1378643" y="1499758"/>
                </a:lnTo>
                <a:close/>
                <a:moveTo>
                  <a:pt x="851926" y="1290229"/>
                </a:moveTo>
                <a:lnTo>
                  <a:pt x="972292" y="1499758"/>
                </a:lnTo>
                <a:lnTo>
                  <a:pt x="965308" y="1503769"/>
                </a:lnTo>
                <a:lnTo>
                  <a:pt x="845307" y="1294876"/>
                </a:lnTo>
                <a:lnTo>
                  <a:pt x="846014" y="1293625"/>
                </a:lnTo>
                <a:close/>
                <a:moveTo>
                  <a:pt x="443806" y="1290229"/>
                </a:moveTo>
                <a:lnTo>
                  <a:pt x="450791" y="1294241"/>
                </a:lnTo>
                <a:lnTo>
                  <a:pt x="330424" y="1503769"/>
                </a:lnTo>
                <a:lnTo>
                  <a:pt x="323440" y="1499758"/>
                </a:lnTo>
                <a:close/>
                <a:moveTo>
                  <a:pt x="1904800" y="1282282"/>
                </a:moveTo>
                <a:lnTo>
                  <a:pt x="2024617" y="1490854"/>
                </a:lnTo>
                <a:lnTo>
                  <a:pt x="2017664" y="1494848"/>
                </a:lnTo>
                <a:lnTo>
                  <a:pt x="1897847" y="1286276"/>
                </a:lnTo>
                <a:close/>
                <a:moveTo>
                  <a:pt x="527601" y="1253090"/>
                </a:moveTo>
                <a:lnTo>
                  <a:pt x="769242" y="1253090"/>
                </a:lnTo>
                <a:lnTo>
                  <a:pt x="769242" y="1261145"/>
                </a:lnTo>
                <a:lnTo>
                  <a:pt x="527601" y="1261145"/>
                </a:lnTo>
                <a:close/>
                <a:moveTo>
                  <a:pt x="1582252" y="1242495"/>
                </a:moveTo>
                <a:lnTo>
                  <a:pt x="1822789" y="1242495"/>
                </a:lnTo>
                <a:lnTo>
                  <a:pt x="1822789" y="1250513"/>
                </a:lnTo>
                <a:lnTo>
                  <a:pt x="1822188" y="1250513"/>
                </a:lnTo>
                <a:lnTo>
                  <a:pt x="1822188" y="1257169"/>
                </a:lnTo>
                <a:lnTo>
                  <a:pt x="1581099" y="1257169"/>
                </a:lnTo>
                <a:lnTo>
                  <a:pt x="1581099" y="1249133"/>
                </a:lnTo>
                <a:lnTo>
                  <a:pt x="1582252" y="1249133"/>
                </a:lnTo>
                <a:close/>
                <a:moveTo>
                  <a:pt x="1526955" y="1217460"/>
                </a:moveTo>
                <a:cubicBezTo>
                  <a:pt x="1545702" y="1217460"/>
                  <a:pt x="1560900" y="1232658"/>
                  <a:pt x="1560900" y="1251405"/>
                </a:cubicBezTo>
                <a:cubicBezTo>
                  <a:pt x="1560900" y="1270152"/>
                  <a:pt x="1545702" y="1285350"/>
                  <a:pt x="1526955" y="1285350"/>
                </a:cubicBezTo>
                <a:cubicBezTo>
                  <a:pt x="1508206" y="1285350"/>
                  <a:pt x="1493009" y="1270152"/>
                  <a:pt x="1493009" y="1251405"/>
                </a:cubicBezTo>
                <a:cubicBezTo>
                  <a:pt x="1493009" y="1242031"/>
                  <a:pt x="1496809" y="1233545"/>
                  <a:pt x="1502952" y="1227402"/>
                </a:cubicBezTo>
                <a:lnTo>
                  <a:pt x="1504039" y="1226669"/>
                </a:lnTo>
                <a:lnTo>
                  <a:pt x="1505720" y="1222610"/>
                </a:lnTo>
                <a:lnTo>
                  <a:pt x="1507274" y="1221562"/>
                </a:lnTo>
                <a:lnTo>
                  <a:pt x="1504564" y="1226315"/>
                </a:lnTo>
                <a:lnTo>
                  <a:pt x="1513742" y="1220128"/>
                </a:lnTo>
                <a:cubicBezTo>
                  <a:pt x="1517803" y="1218410"/>
                  <a:pt x="1522268" y="1217460"/>
                  <a:pt x="1526955" y="1217460"/>
                </a:cubicBezTo>
                <a:close/>
                <a:moveTo>
                  <a:pt x="471752" y="1217460"/>
                </a:moveTo>
                <a:cubicBezTo>
                  <a:pt x="490499" y="1217460"/>
                  <a:pt x="505697" y="1232658"/>
                  <a:pt x="505697" y="1251405"/>
                </a:cubicBezTo>
                <a:cubicBezTo>
                  <a:pt x="505697" y="1270152"/>
                  <a:pt x="490499" y="1285350"/>
                  <a:pt x="471752" y="1285350"/>
                </a:cubicBezTo>
                <a:cubicBezTo>
                  <a:pt x="453004" y="1285350"/>
                  <a:pt x="437807" y="1270152"/>
                  <a:pt x="437807" y="1251405"/>
                </a:cubicBezTo>
                <a:cubicBezTo>
                  <a:pt x="437807" y="1232658"/>
                  <a:pt x="453004" y="1217460"/>
                  <a:pt x="471752" y="1217460"/>
                </a:cubicBezTo>
                <a:close/>
                <a:moveTo>
                  <a:pt x="823682" y="1216866"/>
                </a:moveTo>
                <a:cubicBezTo>
                  <a:pt x="842430" y="1216866"/>
                  <a:pt x="857628" y="1232063"/>
                  <a:pt x="857628" y="1250811"/>
                </a:cubicBezTo>
                <a:cubicBezTo>
                  <a:pt x="857628" y="1269559"/>
                  <a:pt x="842430" y="1284757"/>
                  <a:pt x="823682" y="1284757"/>
                </a:cubicBezTo>
                <a:cubicBezTo>
                  <a:pt x="804935" y="1284757"/>
                  <a:pt x="789737" y="1269559"/>
                  <a:pt x="789737" y="1250811"/>
                </a:cubicBezTo>
                <a:cubicBezTo>
                  <a:pt x="789737" y="1232063"/>
                  <a:pt x="804935" y="1216866"/>
                  <a:pt x="823682" y="1216866"/>
                </a:cubicBezTo>
                <a:close/>
                <a:moveTo>
                  <a:pt x="1876981" y="1209845"/>
                </a:moveTo>
                <a:cubicBezTo>
                  <a:pt x="1895644" y="1209845"/>
                  <a:pt x="1910772" y="1224973"/>
                  <a:pt x="1910772" y="1243636"/>
                </a:cubicBezTo>
                <a:lnTo>
                  <a:pt x="1909904" y="1245731"/>
                </a:lnTo>
                <a:lnTo>
                  <a:pt x="1910372" y="1246859"/>
                </a:lnTo>
                <a:cubicBezTo>
                  <a:pt x="1910372" y="1265564"/>
                  <a:pt x="1895209" y="1280727"/>
                  <a:pt x="1876504" y="1280727"/>
                </a:cubicBezTo>
                <a:cubicBezTo>
                  <a:pt x="1857799" y="1280727"/>
                  <a:pt x="1842636" y="1265564"/>
                  <a:pt x="1842636" y="1246859"/>
                </a:cubicBezTo>
                <a:lnTo>
                  <a:pt x="1843581" y="1244577"/>
                </a:lnTo>
                <a:lnTo>
                  <a:pt x="1843191" y="1243636"/>
                </a:lnTo>
                <a:cubicBezTo>
                  <a:pt x="1843191" y="1224973"/>
                  <a:pt x="1858320" y="1209845"/>
                  <a:pt x="1876981" y="1209845"/>
                </a:cubicBezTo>
                <a:close/>
                <a:moveTo>
                  <a:pt x="971408" y="989611"/>
                </a:moveTo>
                <a:lnTo>
                  <a:pt x="978392" y="993623"/>
                </a:lnTo>
                <a:lnTo>
                  <a:pt x="858026" y="1203151"/>
                </a:lnTo>
                <a:lnTo>
                  <a:pt x="851042" y="1199140"/>
                </a:lnTo>
                <a:close/>
                <a:moveTo>
                  <a:pt x="2023892" y="986256"/>
                </a:moveTo>
                <a:lnTo>
                  <a:pt x="2030860" y="990259"/>
                </a:lnTo>
                <a:lnTo>
                  <a:pt x="1910768" y="1199308"/>
                </a:lnTo>
                <a:lnTo>
                  <a:pt x="1903801" y="1195305"/>
                </a:lnTo>
                <a:close/>
                <a:moveTo>
                  <a:pt x="1379229" y="982690"/>
                </a:moveTo>
                <a:lnTo>
                  <a:pt x="1499596" y="1192217"/>
                </a:lnTo>
                <a:lnTo>
                  <a:pt x="1492611" y="1196230"/>
                </a:lnTo>
                <a:lnTo>
                  <a:pt x="1372245" y="986702"/>
                </a:lnTo>
                <a:close/>
                <a:moveTo>
                  <a:pt x="324026" y="982690"/>
                </a:moveTo>
                <a:lnTo>
                  <a:pt x="444393" y="1192217"/>
                </a:lnTo>
                <a:lnTo>
                  <a:pt x="437408" y="1196230"/>
                </a:lnTo>
                <a:lnTo>
                  <a:pt x="317042" y="986702"/>
                </a:lnTo>
                <a:close/>
                <a:moveTo>
                  <a:pt x="1055203" y="942720"/>
                </a:moveTo>
                <a:lnTo>
                  <a:pt x="1296843" y="942720"/>
                </a:lnTo>
                <a:lnTo>
                  <a:pt x="1296843" y="950774"/>
                </a:lnTo>
                <a:lnTo>
                  <a:pt x="1055203" y="950774"/>
                </a:lnTo>
                <a:close/>
                <a:moveTo>
                  <a:pt x="0" y="942720"/>
                </a:moveTo>
                <a:lnTo>
                  <a:pt x="241640" y="942720"/>
                </a:lnTo>
                <a:lnTo>
                  <a:pt x="241640" y="950774"/>
                </a:lnTo>
                <a:lnTo>
                  <a:pt x="0" y="950774"/>
                </a:lnTo>
                <a:close/>
                <a:moveTo>
                  <a:pt x="999353" y="916842"/>
                </a:moveTo>
                <a:cubicBezTo>
                  <a:pt x="1018101" y="916842"/>
                  <a:pt x="1033299" y="932040"/>
                  <a:pt x="1033299" y="950787"/>
                </a:cubicBezTo>
                <a:cubicBezTo>
                  <a:pt x="1033299" y="969535"/>
                  <a:pt x="1018101" y="984732"/>
                  <a:pt x="999353" y="984732"/>
                </a:cubicBezTo>
                <a:cubicBezTo>
                  <a:pt x="980605" y="984732"/>
                  <a:pt x="965407" y="969535"/>
                  <a:pt x="965407" y="950787"/>
                </a:cubicBezTo>
                <a:cubicBezTo>
                  <a:pt x="965407" y="932040"/>
                  <a:pt x="980605" y="916842"/>
                  <a:pt x="999353" y="916842"/>
                </a:cubicBezTo>
                <a:close/>
                <a:moveTo>
                  <a:pt x="2051774" y="913652"/>
                </a:moveTo>
                <a:cubicBezTo>
                  <a:pt x="2070478" y="913652"/>
                  <a:pt x="2085641" y="928816"/>
                  <a:pt x="2085641" y="947520"/>
                </a:cubicBezTo>
                <a:cubicBezTo>
                  <a:pt x="2085641" y="966226"/>
                  <a:pt x="2070478" y="981388"/>
                  <a:pt x="2051774" y="981388"/>
                </a:cubicBezTo>
                <a:cubicBezTo>
                  <a:pt x="2033069" y="981388"/>
                  <a:pt x="2017905" y="966226"/>
                  <a:pt x="2017905" y="947520"/>
                </a:cubicBezTo>
                <a:cubicBezTo>
                  <a:pt x="2017905" y="928816"/>
                  <a:pt x="2033069" y="913652"/>
                  <a:pt x="2051774" y="913652"/>
                </a:cubicBezTo>
                <a:close/>
                <a:moveTo>
                  <a:pt x="1351284" y="909919"/>
                </a:moveTo>
                <a:cubicBezTo>
                  <a:pt x="1370031" y="909919"/>
                  <a:pt x="1385229" y="925117"/>
                  <a:pt x="1385229" y="943865"/>
                </a:cubicBezTo>
                <a:cubicBezTo>
                  <a:pt x="1385229" y="962613"/>
                  <a:pt x="1370031" y="977811"/>
                  <a:pt x="1351284" y="977811"/>
                </a:cubicBezTo>
                <a:cubicBezTo>
                  <a:pt x="1332536" y="977811"/>
                  <a:pt x="1317338" y="962613"/>
                  <a:pt x="1317338" y="943865"/>
                </a:cubicBezTo>
                <a:cubicBezTo>
                  <a:pt x="1317338" y="925117"/>
                  <a:pt x="1332536" y="909919"/>
                  <a:pt x="1351284" y="909919"/>
                </a:cubicBezTo>
                <a:close/>
                <a:moveTo>
                  <a:pt x="296081" y="909919"/>
                </a:moveTo>
                <a:cubicBezTo>
                  <a:pt x="314828" y="909919"/>
                  <a:pt x="330026" y="925117"/>
                  <a:pt x="330026" y="943865"/>
                </a:cubicBezTo>
                <a:cubicBezTo>
                  <a:pt x="330026" y="962613"/>
                  <a:pt x="314828" y="977811"/>
                  <a:pt x="296081" y="977811"/>
                </a:cubicBezTo>
                <a:cubicBezTo>
                  <a:pt x="277333" y="977811"/>
                  <a:pt x="262135" y="962613"/>
                  <a:pt x="262135" y="943865"/>
                </a:cubicBezTo>
                <a:cubicBezTo>
                  <a:pt x="262135" y="925117"/>
                  <a:pt x="277333" y="909919"/>
                  <a:pt x="296081" y="909919"/>
                </a:cubicBezTo>
                <a:close/>
                <a:moveTo>
                  <a:pt x="446776" y="684953"/>
                </a:moveTo>
                <a:lnTo>
                  <a:pt x="453760" y="688965"/>
                </a:lnTo>
                <a:lnTo>
                  <a:pt x="333394" y="898493"/>
                </a:lnTo>
                <a:lnTo>
                  <a:pt x="326410" y="894481"/>
                </a:lnTo>
                <a:close/>
                <a:moveTo>
                  <a:pt x="1501183" y="682475"/>
                </a:moveTo>
                <a:lnTo>
                  <a:pt x="1508167" y="686488"/>
                </a:lnTo>
                <a:lnTo>
                  <a:pt x="1387801" y="896016"/>
                </a:lnTo>
                <a:lnTo>
                  <a:pt x="1380816" y="892004"/>
                </a:lnTo>
                <a:close/>
                <a:moveTo>
                  <a:pt x="851628" y="682072"/>
                </a:moveTo>
                <a:lnTo>
                  <a:pt x="971994" y="891599"/>
                </a:lnTo>
                <a:lnTo>
                  <a:pt x="965010" y="895612"/>
                </a:lnTo>
                <a:lnTo>
                  <a:pt x="844643" y="686084"/>
                </a:lnTo>
                <a:close/>
                <a:moveTo>
                  <a:pt x="1904385" y="679418"/>
                </a:moveTo>
                <a:lnTo>
                  <a:pt x="2024476" y="888468"/>
                </a:lnTo>
                <a:lnTo>
                  <a:pt x="2017508" y="892471"/>
                </a:lnTo>
                <a:lnTo>
                  <a:pt x="1897417" y="683421"/>
                </a:lnTo>
                <a:close/>
                <a:moveTo>
                  <a:pt x="527601" y="642102"/>
                </a:moveTo>
                <a:lnTo>
                  <a:pt x="769242" y="642102"/>
                </a:lnTo>
                <a:lnTo>
                  <a:pt x="769242" y="650156"/>
                </a:lnTo>
                <a:lnTo>
                  <a:pt x="527601" y="650156"/>
                </a:lnTo>
                <a:close/>
                <a:moveTo>
                  <a:pt x="1581099" y="639540"/>
                </a:moveTo>
                <a:lnTo>
                  <a:pt x="1822188" y="639540"/>
                </a:lnTo>
                <a:lnTo>
                  <a:pt x="1822188" y="647576"/>
                </a:lnTo>
                <a:lnTo>
                  <a:pt x="1581099" y="647576"/>
                </a:lnTo>
                <a:close/>
                <a:moveTo>
                  <a:pt x="474722" y="612183"/>
                </a:moveTo>
                <a:cubicBezTo>
                  <a:pt x="493470" y="612183"/>
                  <a:pt x="508667" y="627381"/>
                  <a:pt x="508667" y="646128"/>
                </a:cubicBezTo>
                <a:cubicBezTo>
                  <a:pt x="508667" y="664877"/>
                  <a:pt x="493470" y="680074"/>
                  <a:pt x="474722" y="680074"/>
                </a:cubicBezTo>
                <a:cubicBezTo>
                  <a:pt x="455974" y="680074"/>
                  <a:pt x="440776" y="664877"/>
                  <a:pt x="440776" y="646128"/>
                </a:cubicBezTo>
                <a:cubicBezTo>
                  <a:pt x="440776" y="627381"/>
                  <a:pt x="455974" y="612183"/>
                  <a:pt x="474722" y="612183"/>
                </a:cubicBezTo>
                <a:close/>
                <a:moveTo>
                  <a:pt x="1529128" y="609706"/>
                </a:moveTo>
                <a:cubicBezTo>
                  <a:pt x="1547876" y="609706"/>
                  <a:pt x="1563074" y="624904"/>
                  <a:pt x="1563074" y="643651"/>
                </a:cubicBezTo>
                <a:cubicBezTo>
                  <a:pt x="1563074" y="662399"/>
                  <a:pt x="1547876" y="677597"/>
                  <a:pt x="1529128" y="677597"/>
                </a:cubicBezTo>
                <a:cubicBezTo>
                  <a:pt x="1510380" y="677597"/>
                  <a:pt x="1495182" y="662399"/>
                  <a:pt x="1495182" y="643651"/>
                </a:cubicBezTo>
                <a:cubicBezTo>
                  <a:pt x="1495182" y="624904"/>
                  <a:pt x="1510380" y="609706"/>
                  <a:pt x="1529128" y="609706"/>
                </a:cubicBezTo>
                <a:close/>
                <a:moveTo>
                  <a:pt x="823682" y="609302"/>
                </a:moveTo>
                <a:cubicBezTo>
                  <a:pt x="842430" y="609302"/>
                  <a:pt x="857628" y="624499"/>
                  <a:pt x="857628" y="643248"/>
                </a:cubicBezTo>
                <a:cubicBezTo>
                  <a:pt x="857628" y="661995"/>
                  <a:pt x="842430" y="677193"/>
                  <a:pt x="823682" y="677193"/>
                </a:cubicBezTo>
                <a:cubicBezTo>
                  <a:pt x="804935" y="677193"/>
                  <a:pt x="789737" y="661995"/>
                  <a:pt x="789737" y="643248"/>
                </a:cubicBezTo>
                <a:cubicBezTo>
                  <a:pt x="789737" y="624499"/>
                  <a:pt x="804935" y="609302"/>
                  <a:pt x="823682" y="609302"/>
                </a:cubicBezTo>
                <a:close/>
                <a:moveTo>
                  <a:pt x="1876504" y="606815"/>
                </a:moveTo>
                <a:cubicBezTo>
                  <a:pt x="1895209" y="606815"/>
                  <a:pt x="1910372" y="621978"/>
                  <a:pt x="1910372" y="640683"/>
                </a:cubicBezTo>
                <a:cubicBezTo>
                  <a:pt x="1910372" y="659388"/>
                  <a:pt x="1895209" y="674551"/>
                  <a:pt x="1876504" y="674551"/>
                </a:cubicBezTo>
                <a:cubicBezTo>
                  <a:pt x="1857799" y="674551"/>
                  <a:pt x="1842636" y="659388"/>
                  <a:pt x="1842636" y="640683"/>
                </a:cubicBezTo>
                <a:cubicBezTo>
                  <a:pt x="1842636" y="621978"/>
                  <a:pt x="1857799" y="606815"/>
                  <a:pt x="1876504" y="606815"/>
                </a:cubicBezTo>
                <a:close/>
                <a:moveTo>
                  <a:pt x="327380" y="379441"/>
                </a:moveTo>
                <a:lnTo>
                  <a:pt x="447471" y="588491"/>
                </a:lnTo>
                <a:lnTo>
                  <a:pt x="440503" y="592494"/>
                </a:lnTo>
                <a:lnTo>
                  <a:pt x="320412" y="383445"/>
                </a:lnTo>
                <a:close/>
                <a:moveTo>
                  <a:pt x="976551" y="377818"/>
                </a:moveTo>
                <a:lnTo>
                  <a:pt x="983535" y="381829"/>
                </a:lnTo>
                <a:lnTo>
                  <a:pt x="863169" y="591358"/>
                </a:lnTo>
                <a:lnTo>
                  <a:pt x="856185" y="587345"/>
                </a:lnTo>
                <a:close/>
                <a:moveTo>
                  <a:pt x="1381403" y="374936"/>
                </a:moveTo>
                <a:lnTo>
                  <a:pt x="1501769" y="584464"/>
                </a:lnTo>
                <a:lnTo>
                  <a:pt x="1494785" y="588476"/>
                </a:lnTo>
                <a:lnTo>
                  <a:pt x="1374418" y="378948"/>
                </a:lnTo>
                <a:close/>
                <a:moveTo>
                  <a:pt x="1057376" y="334966"/>
                </a:moveTo>
                <a:lnTo>
                  <a:pt x="1299017" y="334966"/>
                </a:lnTo>
                <a:lnTo>
                  <a:pt x="1299017" y="343020"/>
                </a:lnTo>
                <a:lnTo>
                  <a:pt x="1057376" y="343020"/>
                </a:lnTo>
                <a:close/>
                <a:moveTo>
                  <a:pt x="299498" y="306838"/>
                </a:moveTo>
                <a:cubicBezTo>
                  <a:pt x="318204" y="306838"/>
                  <a:pt x="333366" y="322001"/>
                  <a:pt x="333366" y="340706"/>
                </a:cubicBezTo>
                <a:cubicBezTo>
                  <a:pt x="333366" y="359411"/>
                  <a:pt x="318204" y="374574"/>
                  <a:pt x="299498" y="374574"/>
                </a:cubicBezTo>
                <a:cubicBezTo>
                  <a:pt x="280794" y="374574"/>
                  <a:pt x="265631" y="359411"/>
                  <a:pt x="265631" y="340706"/>
                </a:cubicBezTo>
                <a:cubicBezTo>
                  <a:pt x="265631" y="322001"/>
                  <a:pt x="280794" y="306838"/>
                  <a:pt x="299498" y="306838"/>
                </a:cubicBezTo>
                <a:close/>
                <a:moveTo>
                  <a:pt x="1004497" y="305047"/>
                </a:moveTo>
                <a:cubicBezTo>
                  <a:pt x="1023244" y="305047"/>
                  <a:pt x="1038442" y="320245"/>
                  <a:pt x="1038442" y="338993"/>
                </a:cubicBezTo>
                <a:cubicBezTo>
                  <a:pt x="1038442" y="357741"/>
                  <a:pt x="1023244" y="372939"/>
                  <a:pt x="1004497" y="372939"/>
                </a:cubicBezTo>
                <a:cubicBezTo>
                  <a:pt x="985749" y="372939"/>
                  <a:pt x="970551" y="357741"/>
                  <a:pt x="970551" y="338993"/>
                </a:cubicBezTo>
                <a:cubicBezTo>
                  <a:pt x="970551" y="320245"/>
                  <a:pt x="985749" y="305047"/>
                  <a:pt x="1004497" y="305047"/>
                </a:cubicBezTo>
                <a:close/>
                <a:moveTo>
                  <a:pt x="1353457" y="302166"/>
                </a:moveTo>
                <a:cubicBezTo>
                  <a:pt x="1372205" y="302166"/>
                  <a:pt x="1387402" y="317364"/>
                  <a:pt x="1387402" y="336112"/>
                </a:cubicBezTo>
                <a:cubicBezTo>
                  <a:pt x="1387402" y="354859"/>
                  <a:pt x="1372205" y="370057"/>
                  <a:pt x="1353457" y="370057"/>
                </a:cubicBezTo>
                <a:cubicBezTo>
                  <a:pt x="1334710" y="370057"/>
                  <a:pt x="1319512" y="354859"/>
                  <a:pt x="1319512" y="336112"/>
                </a:cubicBezTo>
                <a:cubicBezTo>
                  <a:pt x="1319512" y="317364"/>
                  <a:pt x="1334710" y="302166"/>
                  <a:pt x="1353457" y="302166"/>
                </a:cubicBezTo>
                <a:close/>
                <a:moveTo>
                  <a:pt x="449552" y="75479"/>
                </a:moveTo>
                <a:lnTo>
                  <a:pt x="456520" y="79482"/>
                </a:lnTo>
                <a:lnTo>
                  <a:pt x="336429" y="288532"/>
                </a:lnTo>
                <a:lnTo>
                  <a:pt x="329460" y="284528"/>
                </a:lnTo>
                <a:close/>
                <a:moveTo>
                  <a:pt x="853479" y="72604"/>
                </a:moveTo>
                <a:lnTo>
                  <a:pt x="973570" y="281654"/>
                </a:lnTo>
                <a:lnTo>
                  <a:pt x="966602" y="285656"/>
                </a:lnTo>
                <a:lnTo>
                  <a:pt x="846510" y="76607"/>
                </a:lnTo>
                <a:close/>
                <a:moveTo>
                  <a:pt x="530193" y="32725"/>
                </a:moveTo>
                <a:lnTo>
                  <a:pt x="771281" y="32725"/>
                </a:lnTo>
                <a:lnTo>
                  <a:pt x="771281" y="40761"/>
                </a:lnTo>
                <a:lnTo>
                  <a:pt x="530193" y="40761"/>
                </a:lnTo>
                <a:close/>
                <a:moveTo>
                  <a:pt x="477434" y="2876"/>
                </a:moveTo>
                <a:cubicBezTo>
                  <a:pt x="496139" y="2876"/>
                  <a:pt x="511302" y="18038"/>
                  <a:pt x="511302" y="36744"/>
                </a:cubicBezTo>
                <a:cubicBezTo>
                  <a:pt x="511302" y="55448"/>
                  <a:pt x="496139" y="70611"/>
                  <a:pt x="477434" y="70611"/>
                </a:cubicBezTo>
                <a:cubicBezTo>
                  <a:pt x="458729" y="70611"/>
                  <a:pt x="443566" y="55448"/>
                  <a:pt x="443566" y="36744"/>
                </a:cubicBezTo>
                <a:cubicBezTo>
                  <a:pt x="443566" y="18038"/>
                  <a:pt x="458729" y="2876"/>
                  <a:pt x="477434" y="2876"/>
                </a:cubicBezTo>
                <a:close/>
                <a:moveTo>
                  <a:pt x="825597" y="0"/>
                </a:moveTo>
                <a:cubicBezTo>
                  <a:pt x="844302" y="0"/>
                  <a:pt x="859465" y="15164"/>
                  <a:pt x="859465" y="33868"/>
                </a:cubicBezTo>
                <a:cubicBezTo>
                  <a:pt x="859465" y="52573"/>
                  <a:pt x="844302" y="67737"/>
                  <a:pt x="825597" y="67737"/>
                </a:cubicBezTo>
                <a:cubicBezTo>
                  <a:pt x="806893" y="67737"/>
                  <a:pt x="791729" y="52573"/>
                  <a:pt x="791729" y="33868"/>
                </a:cubicBezTo>
                <a:cubicBezTo>
                  <a:pt x="791729" y="15164"/>
                  <a:pt x="806893" y="0"/>
                  <a:pt x="825597" y="0"/>
                </a:cubicBezTo>
                <a:close/>
              </a:path>
            </a:pathLst>
          </a:custGeom>
          <a:gradFill flip="none" rotWithShape="1">
            <a:gsLst>
              <a:gs pos="0">
                <a:schemeClr val="accent1">
                  <a:lumMod val="5000"/>
                  <a:lumOff val="95000"/>
                  <a:alpha val="10000"/>
                </a:schemeClr>
              </a:gs>
              <a:gs pos="100000">
                <a:schemeClr val="accent1">
                  <a:lumMod val="30000"/>
                  <a:lumOff val="70000"/>
                  <a:alpha val="7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972526915"/>
      </p:ext>
    </p:extLst>
  </p:cSld>
  <p:clrMapOvr>
    <a:masterClrMapping/>
  </p:clrMapOvr>
</p:sld>
</file>

<file path=ppt/theme/theme1.xml><?xml version="1.0" encoding="utf-8"?>
<a:theme xmlns:a="http://schemas.openxmlformats.org/drawingml/2006/main" name="Office Theme">
  <a:themeElements>
    <a:clrScheme name="LiveFarmPro">
      <a:dk1>
        <a:sysClr val="windowText" lastClr="000000"/>
      </a:dk1>
      <a:lt1>
        <a:sysClr val="window" lastClr="FFFFFF"/>
      </a:lt1>
      <a:dk2>
        <a:srgbClr val="44546A"/>
      </a:dk2>
      <a:lt2>
        <a:srgbClr val="E7E6E6"/>
      </a:lt2>
      <a:accent1>
        <a:srgbClr val="007BFF"/>
      </a:accent1>
      <a:accent2>
        <a:srgbClr val="6610F2"/>
      </a:accent2>
      <a:accent3>
        <a:srgbClr val="6F42C1"/>
      </a:accent3>
      <a:accent4>
        <a:srgbClr val="802895"/>
      </a:accent4>
      <a:accent5>
        <a:srgbClr val="FFC000"/>
      </a:accent5>
      <a:accent6>
        <a:srgbClr val="ED7D31"/>
      </a:accent6>
      <a:hlink>
        <a:srgbClr val="0563C1"/>
      </a:hlink>
      <a:folHlink>
        <a:srgbClr val="802895"/>
      </a:folHlink>
    </a:clrScheme>
    <a:fontScheme name="Custom 71">
      <a:majorFont>
        <a:latin typeface="Poppins Semi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8629938BAC9B34092D9F82C525FC272" ma:contentTypeVersion="18" ma:contentTypeDescription="Create a new document." ma:contentTypeScope="" ma:versionID="ba97689dac3488394b06065c6163ca79">
  <xsd:schema xmlns:xsd="http://www.w3.org/2001/XMLSchema" xmlns:xs="http://www.w3.org/2001/XMLSchema" xmlns:p="http://schemas.microsoft.com/office/2006/metadata/properties" xmlns:ns1="http://schemas.microsoft.com/sharepoint/v3" xmlns:ns2="bfdd9c14-7147-4e23-bdb6-acef09243d98" xmlns:ns3="b930b9cc-8a42-41c9-8c08-011e8f190abb" targetNamespace="http://schemas.microsoft.com/office/2006/metadata/properties" ma:root="true" ma:fieldsID="791fb8cd810ac21b8be90427c1a99e9c" ns1:_="" ns2:_="" ns3:_="">
    <xsd:import namespace="http://schemas.microsoft.com/sharepoint/v3"/>
    <xsd:import namespace="bfdd9c14-7147-4e23-bdb6-acef09243d98"/>
    <xsd:import namespace="b930b9cc-8a42-41c9-8c08-011e8f190ab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1:_ip_UnifiedCompliancePolicyProperties" minOccurs="0"/>
                <xsd:element ref="ns1:_ip_UnifiedCompliancePolicyUIAc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hidden="true" ma:internalName="_ip_UnifiedCompliancePolicyProperties">
      <xsd:simpleType>
        <xsd:restriction base="dms:Note"/>
      </xsd:simpleType>
    </xsd:element>
    <xsd:element name="_ip_UnifiedCompliancePolicyUIAction" ma:index="1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fdd9c14-7147-4e23-bdb6-acef09243d9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12939aa7-6e80-4258-9093-695d3ea6774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930b9cc-8a42-41c9-8c08-011e8f190ab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1f649c52-f480-4601-880a-3f3eea060c6f}" ma:internalName="TaxCatchAll" ma:showField="CatchAllData" ma:web="b930b9cc-8a42-41c9-8c08-011e8f190ab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b930b9cc-8a42-41c9-8c08-011e8f190abb" xsi:nil="true"/>
    <lcf76f155ced4ddcb4097134ff3c332f xmlns="bfdd9c14-7147-4e23-bdb6-acef09243d9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6EB3299-4543-42C8-808E-1C7FEF1D9EF0}">
  <ds:schemaRefs>
    <ds:schemaRef ds:uri="http://schemas.microsoft.com/sharepoint/v3/contenttype/forms"/>
  </ds:schemaRefs>
</ds:datastoreItem>
</file>

<file path=customXml/itemProps2.xml><?xml version="1.0" encoding="utf-8"?>
<ds:datastoreItem xmlns:ds="http://schemas.openxmlformats.org/officeDocument/2006/customXml" ds:itemID="{702E1EA3-BC9A-44F0-92C3-107C5702EC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fdd9c14-7147-4e23-bdb6-acef09243d98"/>
    <ds:schemaRef ds:uri="b930b9cc-8a42-41c9-8c08-011e8f190ab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292A317-029E-4ED3-BE7E-FDFB0205E264}">
  <ds:schemaRefs>
    <ds:schemaRef ds:uri="http://schemas.microsoft.com/sharepoint/v3"/>
    <ds:schemaRef ds:uri="http://purl.org/dc/elements/1.1/"/>
    <ds:schemaRef ds:uri="http://www.w3.org/XML/1998/namespace"/>
    <ds:schemaRef ds:uri="b930b9cc-8a42-41c9-8c08-011e8f190abb"/>
    <ds:schemaRef ds:uri="http://purl.org/dc/terms/"/>
    <ds:schemaRef ds:uri="http://purl.org/dc/dcmitype/"/>
    <ds:schemaRef ds:uri="http://schemas.microsoft.com/office/2006/documentManagement/types"/>
    <ds:schemaRef ds:uri="bfdd9c14-7147-4e23-bdb6-acef09243d98"/>
    <ds:schemaRef ds:uri="http://schemas.microsoft.com/office/2006/metadata/properties"/>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1248</TotalTime>
  <Words>343</Words>
  <Application>Microsoft Office PowerPoint</Application>
  <PresentationFormat>Widescreen</PresentationFormat>
  <Paragraphs>76</Paragraphs>
  <Slides>15</Slides>
  <Notes>0</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Melli H</dc:creator>
  <cp:lastModifiedBy>Armstrong, Ashley (RTG)</cp:lastModifiedBy>
  <cp:revision>31</cp:revision>
  <dcterms:created xsi:type="dcterms:W3CDTF">2022-02-07T08:54:47Z</dcterms:created>
  <dcterms:modified xsi:type="dcterms:W3CDTF">2022-06-06T16:30:06Z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0x01010018629938BAC9B34092D9F82C525FC272</vt:lpwstr>
  </property>
  <property fmtid="{D5CDD505-2E9C-101B-9397-08002B2CF9AE}" pid="3" name="MediaServiceImageTags">
    <vt:lpwstr/>
  </property>
</Properties>
</file>